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sldIdLst>
    <p:sldId id="390" r:id="rId2"/>
    <p:sldId id="392" r:id="rId3"/>
    <p:sldId id="423" r:id="rId4"/>
    <p:sldId id="434" r:id="rId5"/>
    <p:sldId id="436" r:id="rId6"/>
    <p:sldId id="403" r:id="rId7"/>
    <p:sldId id="426" r:id="rId8"/>
    <p:sldId id="405" r:id="rId9"/>
    <p:sldId id="424" r:id="rId10"/>
    <p:sldId id="407" r:id="rId11"/>
    <p:sldId id="437" r:id="rId12"/>
    <p:sldId id="439" r:id="rId13"/>
    <p:sldId id="44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 snapToGrid="0">
      <p:cViewPr>
        <p:scale>
          <a:sx n="118" d="100"/>
          <a:sy n="118" d="100"/>
        </p:scale>
        <p:origin x="-312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268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AEF2F-C14C-4BF9-A059-291273B5F94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BF654-FC88-455E-8C04-9081E7BD4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32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9F821-AAC9-4338-8B5F-364731CB59D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353F5-2754-41BF-9A05-95BC25495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55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9F821-AAC9-4338-8B5F-364731CB59D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353F5-2754-41BF-9A05-95BC25495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97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9F821-AAC9-4338-8B5F-364731CB59D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353F5-2754-41BF-9A05-95BC25495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26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9F821-AAC9-4338-8B5F-364731CB59D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353F5-2754-41BF-9A05-95BC25495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69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9F821-AAC9-4338-8B5F-364731CB59D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353F5-2754-41BF-9A05-95BC25495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48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9F821-AAC9-4338-8B5F-364731CB59D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353F5-2754-41BF-9A05-95BC25495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66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9F821-AAC9-4338-8B5F-364731CB59D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353F5-2754-41BF-9A05-95BC25495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1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9F821-AAC9-4338-8B5F-364731CB59D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353F5-2754-41BF-9A05-95BC25495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4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9F821-AAC9-4338-8B5F-364731CB59D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353F5-2754-41BF-9A05-95BC25495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19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9F821-AAC9-4338-8B5F-364731CB59D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353F5-2754-41BF-9A05-95BC25495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6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522" y="6332246"/>
            <a:ext cx="180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b="1" smtClean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>MINALO</a:t>
            </a:r>
            <a:r>
              <a:rPr lang="en-US" sz="1400" b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> COMPANY</a:t>
            </a:r>
            <a:endParaRPr lang="en-US" sz="1400" b="0">
              <a:solidFill>
                <a:schemeClr val="tx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526227" y="6330462"/>
            <a:ext cx="6683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>PAGE</a:t>
            </a:r>
            <a:r>
              <a:rPr lang="en-US" sz="1400" b="0" baseline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endParaRPr lang="en-US" sz="1400" b="0">
              <a:solidFill>
                <a:schemeClr val="tx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203169" y="6330462"/>
            <a:ext cx="3706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5C876702-E08E-44EC-B9D1-43F96B0DF4BE}" type="slidenum">
              <a:rPr lang="en-US" sz="12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ctr"/>
              <a:t>‹#›</a:t>
            </a:fld>
            <a:endParaRPr lang="en-US" sz="1200" b="1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194551" y="6275036"/>
            <a:ext cx="387849" cy="387849"/>
          </a:xfrm>
          <a:prstGeom prst="ellipse">
            <a:avLst/>
          </a:prstGeom>
          <a:noFill/>
          <a:ln w="63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2673" y="6275036"/>
            <a:ext cx="387849" cy="387849"/>
          </a:xfrm>
          <a:prstGeom prst="ellipse">
            <a:avLst/>
          </a:prstGeom>
          <a:noFill/>
          <a:ln w="63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706218" y="6383565"/>
            <a:ext cx="180758" cy="170791"/>
          </a:xfrm>
          <a:custGeom>
            <a:avLst/>
            <a:gdLst>
              <a:gd name="connsiteX0" fmla="*/ 199586 w 218419"/>
              <a:gd name="connsiteY0" fmla="*/ 0 h 206375"/>
              <a:gd name="connsiteX1" fmla="*/ 200371 w 218419"/>
              <a:gd name="connsiteY1" fmla="*/ 0 h 206375"/>
              <a:gd name="connsiteX2" fmla="*/ 201156 w 218419"/>
              <a:gd name="connsiteY2" fmla="*/ 0 h 206375"/>
              <a:gd name="connsiteX3" fmla="*/ 201548 w 218419"/>
              <a:gd name="connsiteY3" fmla="*/ 0 h 206375"/>
              <a:gd name="connsiteX4" fmla="*/ 201941 w 218419"/>
              <a:gd name="connsiteY4" fmla="*/ 0 h 206375"/>
              <a:gd name="connsiteX5" fmla="*/ 203118 w 218419"/>
              <a:gd name="connsiteY5" fmla="*/ 0 h 206375"/>
              <a:gd name="connsiteX6" fmla="*/ 203902 w 218419"/>
              <a:gd name="connsiteY6" fmla="*/ 394 h 206375"/>
              <a:gd name="connsiteX7" fmla="*/ 204687 w 218419"/>
              <a:gd name="connsiteY7" fmla="*/ 394 h 206375"/>
              <a:gd name="connsiteX8" fmla="*/ 205472 w 218419"/>
              <a:gd name="connsiteY8" fmla="*/ 394 h 206375"/>
              <a:gd name="connsiteX9" fmla="*/ 206256 w 218419"/>
              <a:gd name="connsiteY9" fmla="*/ 788 h 206375"/>
              <a:gd name="connsiteX10" fmla="*/ 207041 w 218419"/>
              <a:gd name="connsiteY10" fmla="*/ 788 h 206375"/>
              <a:gd name="connsiteX11" fmla="*/ 207826 w 218419"/>
              <a:gd name="connsiteY11" fmla="*/ 1182 h 206375"/>
              <a:gd name="connsiteX12" fmla="*/ 208610 w 218419"/>
              <a:gd name="connsiteY12" fmla="*/ 1576 h 206375"/>
              <a:gd name="connsiteX13" fmla="*/ 209003 w 218419"/>
              <a:gd name="connsiteY13" fmla="*/ 1969 h 206375"/>
              <a:gd name="connsiteX14" fmla="*/ 209787 w 218419"/>
              <a:gd name="connsiteY14" fmla="*/ 2363 h 206375"/>
              <a:gd name="connsiteX15" fmla="*/ 210572 w 218419"/>
              <a:gd name="connsiteY15" fmla="*/ 2757 h 206375"/>
              <a:gd name="connsiteX16" fmla="*/ 211357 w 218419"/>
              <a:gd name="connsiteY16" fmla="*/ 3151 h 206375"/>
              <a:gd name="connsiteX17" fmla="*/ 212142 w 218419"/>
              <a:gd name="connsiteY17" fmla="*/ 3545 h 206375"/>
              <a:gd name="connsiteX18" fmla="*/ 212534 w 218419"/>
              <a:gd name="connsiteY18" fmla="*/ 4333 h 206375"/>
              <a:gd name="connsiteX19" fmla="*/ 213319 w 218419"/>
              <a:gd name="connsiteY19" fmla="*/ 4726 h 206375"/>
              <a:gd name="connsiteX20" fmla="*/ 213711 w 218419"/>
              <a:gd name="connsiteY20" fmla="*/ 5514 h 206375"/>
              <a:gd name="connsiteX21" fmla="*/ 214496 w 218419"/>
              <a:gd name="connsiteY21" fmla="*/ 5908 h 206375"/>
              <a:gd name="connsiteX22" fmla="*/ 214888 w 218419"/>
              <a:gd name="connsiteY22" fmla="*/ 6696 h 206375"/>
              <a:gd name="connsiteX23" fmla="*/ 215280 w 218419"/>
              <a:gd name="connsiteY23" fmla="*/ 7089 h 206375"/>
              <a:gd name="connsiteX24" fmla="*/ 215280 w 218419"/>
              <a:gd name="connsiteY24" fmla="*/ 7483 h 206375"/>
              <a:gd name="connsiteX25" fmla="*/ 215673 w 218419"/>
              <a:gd name="connsiteY25" fmla="*/ 7877 h 206375"/>
              <a:gd name="connsiteX26" fmla="*/ 216065 w 218419"/>
              <a:gd name="connsiteY26" fmla="*/ 8665 h 206375"/>
              <a:gd name="connsiteX27" fmla="*/ 216457 w 218419"/>
              <a:gd name="connsiteY27" fmla="*/ 9059 h 206375"/>
              <a:gd name="connsiteX28" fmla="*/ 216850 w 218419"/>
              <a:gd name="connsiteY28" fmla="*/ 10240 h 206375"/>
              <a:gd name="connsiteX29" fmla="*/ 217242 w 218419"/>
              <a:gd name="connsiteY29" fmla="*/ 10240 h 206375"/>
              <a:gd name="connsiteX30" fmla="*/ 217634 w 218419"/>
              <a:gd name="connsiteY30" fmla="*/ 11816 h 206375"/>
              <a:gd name="connsiteX31" fmla="*/ 217634 w 218419"/>
              <a:gd name="connsiteY31" fmla="*/ 12209 h 206375"/>
              <a:gd name="connsiteX32" fmla="*/ 218027 w 218419"/>
              <a:gd name="connsiteY32" fmla="*/ 13391 h 206375"/>
              <a:gd name="connsiteX33" fmla="*/ 218027 w 218419"/>
              <a:gd name="connsiteY33" fmla="*/ 13785 h 206375"/>
              <a:gd name="connsiteX34" fmla="*/ 218419 w 218419"/>
              <a:gd name="connsiteY34" fmla="*/ 14966 h 206375"/>
              <a:gd name="connsiteX35" fmla="*/ 218419 w 218419"/>
              <a:gd name="connsiteY35" fmla="*/ 15360 h 206375"/>
              <a:gd name="connsiteX36" fmla="*/ 218419 w 218419"/>
              <a:gd name="connsiteY36" fmla="*/ 16936 h 206375"/>
              <a:gd name="connsiteX37" fmla="*/ 218419 w 218419"/>
              <a:gd name="connsiteY37" fmla="*/ 189440 h 206375"/>
              <a:gd name="connsiteX38" fmla="*/ 201548 w 218419"/>
              <a:gd name="connsiteY38" fmla="*/ 206375 h 206375"/>
              <a:gd name="connsiteX39" fmla="*/ 184677 w 218419"/>
              <a:gd name="connsiteY39" fmla="*/ 189440 h 206375"/>
              <a:gd name="connsiteX40" fmla="*/ 184677 w 218419"/>
              <a:gd name="connsiteY40" fmla="*/ 50019 h 206375"/>
              <a:gd name="connsiteX41" fmla="*/ 143873 w 218419"/>
              <a:gd name="connsiteY41" fmla="*/ 79557 h 206375"/>
              <a:gd name="connsiteX42" fmla="*/ 115232 w 218419"/>
              <a:gd name="connsiteY42" fmla="*/ 58683 h 206375"/>
              <a:gd name="connsiteX43" fmla="*/ 191740 w 218419"/>
              <a:gd name="connsiteY43" fmla="*/ 3151 h 206375"/>
              <a:gd name="connsiteX44" fmla="*/ 192917 w 218419"/>
              <a:gd name="connsiteY44" fmla="*/ 2757 h 206375"/>
              <a:gd name="connsiteX45" fmla="*/ 193309 w 218419"/>
              <a:gd name="connsiteY45" fmla="*/ 2363 h 206375"/>
              <a:gd name="connsiteX46" fmla="*/ 194094 w 218419"/>
              <a:gd name="connsiteY46" fmla="*/ 1969 h 206375"/>
              <a:gd name="connsiteX47" fmla="*/ 194878 w 218419"/>
              <a:gd name="connsiteY47" fmla="*/ 1576 h 206375"/>
              <a:gd name="connsiteX48" fmla="*/ 195663 w 218419"/>
              <a:gd name="connsiteY48" fmla="*/ 1182 h 206375"/>
              <a:gd name="connsiteX49" fmla="*/ 196448 w 218419"/>
              <a:gd name="connsiteY49" fmla="*/ 788 h 206375"/>
              <a:gd name="connsiteX50" fmla="*/ 197232 w 218419"/>
              <a:gd name="connsiteY50" fmla="*/ 788 h 206375"/>
              <a:gd name="connsiteX51" fmla="*/ 198017 w 218419"/>
              <a:gd name="connsiteY51" fmla="*/ 394 h 206375"/>
              <a:gd name="connsiteX52" fmla="*/ 198802 w 218419"/>
              <a:gd name="connsiteY52" fmla="*/ 394 h 206375"/>
              <a:gd name="connsiteX53" fmla="*/ 199586 w 218419"/>
              <a:gd name="connsiteY53" fmla="*/ 0 h 206375"/>
              <a:gd name="connsiteX54" fmla="*/ 16929 w 218419"/>
              <a:gd name="connsiteY54" fmla="*/ 0 h 206375"/>
              <a:gd name="connsiteX55" fmla="*/ 26699 w 218419"/>
              <a:gd name="connsiteY55" fmla="*/ 3139 h 206375"/>
              <a:gd name="connsiteX56" fmla="*/ 129470 w 218419"/>
              <a:gd name="connsiteY56" fmla="*/ 78862 h 206375"/>
              <a:gd name="connsiteX57" fmla="*/ 129470 w 218419"/>
              <a:gd name="connsiteY57" fmla="*/ 79255 h 206375"/>
              <a:gd name="connsiteX58" fmla="*/ 134160 w 218419"/>
              <a:gd name="connsiteY58" fmla="*/ 82393 h 206375"/>
              <a:gd name="connsiteX59" fmla="*/ 151744 w 218419"/>
              <a:gd name="connsiteY59" fmla="*/ 122413 h 206375"/>
              <a:gd name="connsiteX60" fmla="*/ 150181 w 218419"/>
              <a:gd name="connsiteY60" fmla="*/ 134968 h 206375"/>
              <a:gd name="connsiteX61" fmla="*/ 148227 w 218419"/>
              <a:gd name="connsiteY61" fmla="*/ 142030 h 206375"/>
              <a:gd name="connsiteX62" fmla="*/ 109150 w 218419"/>
              <a:gd name="connsiteY62" fmla="*/ 171849 h 206375"/>
              <a:gd name="connsiteX63" fmla="*/ 66948 w 218419"/>
              <a:gd name="connsiteY63" fmla="*/ 122413 h 206375"/>
              <a:gd name="connsiteX64" fmla="*/ 76717 w 218419"/>
              <a:gd name="connsiteY64" fmla="*/ 91025 h 206375"/>
              <a:gd name="connsiteX65" fmla="*/ 102898 w 218419"/>
              <a:gd name="connsiteY65" fmla="*/ 110642 h 206375"/>
              <a:gd name="connsiteX66" fmla="*/ 97037 w 218419"/>
              <a:gd name="connsiteY66" fmla="*/ 122413 h 206375"/>
              <a:gd name="connsiteX67" fmla="*/ 109150 w 218419"/>
              <a:gd name="connsiteY67" fmla="*/ 136537 h 206375"/>
              <a:gd name="connsiteX68" fmla="*/ 121264 w 218419"/>
              <a:gd name="connsiteY68" fmla="*/ 123982 h 206375"/>
              <a:gd name="connsiteX69" fmla="*/ 121264 w 218419"/>
              <a:gd name="connsiteY69" fmla="*/ 122413 h 206375"/>
              <a:gd name="connsiteX70" fmla="*/ 117357 w 218419"/>
              <a:gd name="connsiteY70" fmla="*/ 111819 h 206375"/>
              <a:gd name="connsiteX71" fmla="*/ 34123 w 218419"/>
              <a:gd name="connsiteY71" fmla="*/ 50613 h 206375"/>
              <a:gd name="connsiteX72" fmla="*/ 34123 w 218419"/>
              <a:gd name="connsiteY72" fmla="*/ 189504 h 206375"/>
              <a:gd name="connsiteX73" fmla="*/ 17320 w 218419"/>
              <a:gd name="connsiteY73" fmla="*/ 206375 h 206375"/>
              <a:gd name="connsiteX74" fmla="*/ 517 w 218419"/>
              <a:gd name="connsiteY74" fmla="*/ 189504 h 206375"/>
              <a:gd name="connsiteX75" fmla="*/ 517 w 218419"/>
              <a:gd name="connsiteY75" fmla="*/ 20402 h 206375"/>
              <a:gd name="connsiteX76" fmla="*/ 3253 w 218419"/>
              <a:gd name="connsiteY76" fmla="*/ 7063 h 206375"/>
              <a:gd name="connsiteX77" fmla="*/ 16929 w 218419"/>
              <a:gd name="connsiteY77" fmla="*/ 0 h 20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218419" h="206375">
                <a:moveTo>
                  <a:pt x="199586" y="0"/>
                </a:moveTo>
                <a:cubicBezTo>
                  <a:pt x="199979" y="0"/>
                  <a:pt x="199979" y="0"/>
                  <a:pt x="200371" y="0"/>
                </a:cubicBezTo>
                <a:cubicBezTo>
                  <a:pt x="200763" y="0"/>
                  <a:pt x="201156" y="0"/>
                  <a:pt x="201156" y="0"/>
                </a:cubicBezTo>
                <a:cubicBezTo>
                  <a:pt x="201548" y="0"/>
                  <a:pt x="201548" y="0"/>
                  <a:pt x="201548" y="0"/>
                </a:cubicBezTo>
                <a:cubicBezTo>
                  <a:pt x="201941" y="0"/>
                  <a:pt x="201941" y="0"/>
                  <a:pt x="201941" y="0"/>
                </a:cubicBezTo>
                <a:cubicBezTo>
                  <a:pt x="202333" y="0"/>
                  <a:pt x="202725" y="0"/>
                  <a:pt x="203118" y="0"/>
                </a:cubicBezTo>
                <a:cubicBezTo>
                  <a:pt x="203118" y="0"/>
                  <a:pt x="203510" y="0"/>
                  <a:pt x="203902" y="394"/>
                </a:cubicBezTo>
                <a:cubicBezTo>
                  <a:pt x="203902" y="394"/>
                  <a:pt x="204295" y="394"/>
                  <a:pt x="204687" y="394"/>
                </a:cubicBezTo>
                <a:cubicBezTo>
                  <a:pt x="204687" y="394"/>
                  <a:pt x="205079" y="394"/>
                  <a:pt x="205472" y="394"/>
                </a:cubicBezTo>
                <a:cubicBezTo>
                  <a:pt x="205864" y="394"/>
                  <a:pt x="205864" y="788"/>
                  <a:pt x="206256" y="788"/>
                </a:cubicBezTo>
                <a:cubicBezTo>
                  <a:pt x="206256" y="788"/>
                  <a:pt x="206649" y="788"/>
                  <a:pt x="207041" y="788"/>
                </a:cubicBezTo>
                <a:cubicBezTo>
                  <a:pt x="207433" y="1182"/>
                  <a:pt x="207433" y="1182"/>
                  <a:pt x="207826" y="1182"/>
                </a:cubicBezTo>
                <a:cubicBezTo>
                  <a:pt x="207826" y="1182"/>
                  <a:pt x="208218" y="1576"/>
                  <a:pt x="208610" y="1576"/>
                </a:cubicBezTo>
                <a:cubicBezTo>
                  <a:pt x="208610" y="1576"/>
                  <a:pt x="209003" y="1576"/>
                  <a:pt x="209003" y="1969"/>
                </a:cubicBezTo>
                <a:cubicBezTo>
                  <a:pt x="209395" y="1969"/>
                  <a:pt x="209787" y="1969"/>
                  <a:pt x="209787" y="2363"/>
                </a:cubicBezTo>
                <a:cubicBezTo>
                  <a:pt x="210180" y="2363"/>
                  <a:pt x="210572" y="2757"/>
                  <a:pt x="210572" y="2757"/>
                </a:cubicBezTo>
                <a:cubicBezTo>
                  <a:pt x="210964" y="2757"/>
                  <a:pt x="210964" y="3151"/>
                  <a:pt x="211357" y="3151"/>
                </a:cubicBezTo>
                <a:cubicBezTo>
                  <a:pt x="211357" y="3151"/>
                  <a:pt x="211749" y="3545"/>
                  <a:pt x="212142" y="3545"/>
                </a:cubicBezTo>
                <a:cubicBezTo>
                  <a:pt x="212142" y="3939"/>
                  <a:pt x="212534" y="3939"/>
                  <a:pt x="212534" y="4333"/>
                </a:cubicBezTo>
                <a:cubicBezTo>
                  <a:pt x="212926" y="4333"/>
                  <a:pt x="212926" y="4726"/>
                  <a:pt x="213319" y="4726"/>
                </a:cubicBezTo>
                <a:cubicBezTo>
                  <a:pt x="213319" y="5120"/>
                  <a:pt x="213711" y="5120"/>
                  <a:pt x="213711" y="5514"/>
                </a:cubicBezTo>
                <a:cubicBezTo>
                  <a:pt x="214103" y="5514"/>
                  <a:pt x="214103" y="5908"/>
                  <a:pt x="214496" y="5908"/>
                </a:cubicBezTo>
                <a:cubicBezTo>
                  <a:pt x="214496" y="6302"/>
                  <a:pt x="214888" y="6302"/>
                  <a:pt x="214888" y="6696"/>
                </a:cubicBezTo>
                <a:cubicBezTo>
                  <a:pt x="214888" y="6696"/>
                  <a:pt x="215280" y="7089"/>
                  <a:pt x="215280" y="7089"/>
                </a:cubicBezTo>
                <a:cubicBezTo>
                  <a:pt x="215280" y="7089"/>
                  <a:pt x="215280" y="7089"/>
                  <a:pt x="215280" y="7483"/>
                </a:cubicBezTo>
                <a:cubicBezTo>
                  <a:pt x="215673" y="7483"/>
                  <a:pt x="215673" y="7483"/>
                  <a:pt x="215673" y="7877"/>
                </a:cubicBezTo>
                <a:cubicBezTo>
                  <a:pt x="216065" y="7877"/>
                  <a:pt x="216065" y="8271"/>
                  <a:pt x="216065" y="8665"/>
                </a:cubicBezTo>
                <a:cubicBezTo>
                  <a:pt x="216457" y="8665"/>
                  <a:pt x="216457" y="9059"/>
                  <a:pt x="216457" y="9059"/>
                </a:cubicBezTo>
                <a:cubicBezTo>
                  <a:pt x="216850" y="9453"/>
                  <a:pt x="216850" y="9846"/>
                  <a:pt x="216850" y="10240"/>
                </a:cubicBezTo>
                <a:cubicBezTo>
                  <a:pt x="217242" y="10240"/>
                  <a:pt x="217242" y="10240"/>
                  <a:pt x="217242" y="10240"/>
                </a:cubicBezTo>
                <a:cubicBezTo>
                  <a:pt x="217242" y="11028"/>
                  <a:pt x="217634" y="11422"/>
                  <a:pt x="217634" y="11816"/>
                </a:cubicBezTo>
                <a:cubicBezTo>
                  <a:pt x="217634" y="11816"/>
                  <a:pt x="217634" y="11816"/>
                  <a:pt x="217634" y="12209"/>
                </a:cubicBezTo>
                <a:cubicBezTo>
                  <a:pt x="218027" y="12603"/>
                  <a:pt x="218027" y="12997"/>
                  <a:pt x="218027" y="13391"/>
                </a:cubicBezTo>
                <a:cubicBezTo>
                  <a:pt x="218027" y="13391"/>
                  <a:pt x="218027" y="13785"/>
                  <a:pt x="218027" y="13785"/>
                </a:cubicBezTo>
                <a:cubicBezTo>
                  <a:pt x="218027" y="14179"/>
                  <a:pt x="218419" y="14573"/>
                  <a:pt x="218419" y="14966"/>
                </a:cubicBezTo>
                <a:cubicBezTo>
                  <a:pt x="218419" y="14966"/>
                  <a:pt x="218419" y="15360"/>
                  <a:pt x="218419" y="15360"/>
                </a:cubicBezTo>
                <a:cubicBezTo>
                  <a:pt x="218419" y="15754"/>
                  <a:pt x="218419" y="16542"/>
                  <a:pt x="218419" y="16936"/>
                </a:cubicBezTo>
                <a:cubicBezTo>
                  <a:pt x="218419" y="16936"/>
                  <a:pt x="218419" y="16936"/>
                  <a:pt x="218419" y="189440"/>
                </a:cubicBezTo>
                <a:cubicBezTo>
                  <a:pt x="218419" y="198892"/>
                  <a:pt x="210964" y="206375"/>
                  <a:pt x="201548" y="206375"/>
                </a:cubicBezTo>
                <a:cubicBezTo>
                  <a:pt x="192132" y="206375"/>
                  <a:pt x="184677" y="198892"/>
                  <a:pt x="184677" y="189440"/>
                </a:cubicBezTo>
                <a:cubicBezTo>
                  <a:pt x="184677" y="189440"/>
                  <a:pt x="184677" y="189440"/>
                  <a:pt x="184677" y="50019"/>
                </a:cubicBezTo>
                <a:cubicBezTo>
                  <a:pt x="184677" y="50019"/>
                  <a:pt x="184677" y="50019"/>
                  <a:pt x="143873" y="79557"/>
                </a:cubicBezTo>
                <a:cubicBezTo>
                  <a:pt x="143873" y="79557"/>
                  <a:pt x="143873" y="79557"/>
                  <a:pt x="115232" y="58683"/>
                </a:cubicBezTo>
                <a:cubicBezTo>
                  <a:pt x="115232" y="58683"/>
                  <a:pt x="115232" y="58683"/>
                  <a:pt x="191740" y="3151"/>
                </a:cubicBezTo>
                <a:cubicBezTo>
                  <a:pt x="192132" y="2757"/>
                  <a:pt x="192524" y="2757"/>
                  <a:pt x="192917" y="2757"/>
                </a:cubicBezTo>
                <a:cubicBezTo>
                  <a:pt x="192917" y="2363"/>
                  <a:pt x="193309" y="2363"/>
                  <a:pt x="193309" y="2363"/>
                </a:cubicBezTo>
                <a:cubicBezTo>
                  <a:pt x="193701" y="1969"/>
                  <a:pt x="193701" y="1969"/>
                  <a:pt x="194094" y="1969"/>
                </a:cubicBezTo>
                <a:cubicBezTo>
                  <a:pt x="194486" y="1576"/>
                  <a:pt x="194486" y="1576"/>
                  <a:pt x="194878" y="1576"/>
                </a:cubicBezTo>
                <a:cubicBezTo>
                  <a:pt x="195271" y="1182"/>
                  <a:pt x="195271" y="1182"/>
                  <a:pt x="195663" y="1182"/>
                </a:cubicBezTo>
                <a:cubicBezTo>
                  <a:pt x="196055" y="1182"/>
                  <a:pt x="196055" y="788"/>
                  <a:pt x="196448" y="788"/>
                </a:cubicBezTo>
                <a:cubicBezTo>
                  <a:pt x="196448" y="788"/>
                  <a:pt x="196840" y="788"/>
                  <a:pt x="197232" y="788"/>
                </a:cubicBezTo>
                <a:cubicBezTo>
                  <a:pt x="197232" y="394"/>
                  <a:pt x="197625" y="394"/>
                  <a:pt x="198017" y="394"/>
                </a:cubicBezTo>
                <a:cubicBezTo>
                  <a:pt x="198409" y="394"/>
                  <a:pt x="198409" y="394"/>
                  <a:pt x="198802" y="394"/>
                </a:cubicBezTo>
                <a:cubicBezTo>
                  <a:pt x="199194" y="394"/>
                  <a:pt x="199194" y="0"/>
                  <a:pt x="199586" y="0"/>
                </a:cubicBezTo>
                <a:close/>
                <a:moveTo>
                  <a:pt x="16929" y="0"/>
                </a:moveTo>
                <a:cubicBezTo>
                  <a:pt x="20446" y="0"/>
                  <a:pt x="23572" y="1177"/>
                  <a:pt x="26699" y="3139"/>
                </a:cubicBezTo>
                <a:cubicBezTo>
                  <a:pt x="26699" y="3139"/>
                  <a:pt x="26699" y="3139"/>
                  <a:pt x="129470" y="78862"/>
                </a:cubicBezTo>
                <a:cubicBezTo>
                  <a:pt x="129470" y="78862"/>
                  <a:pt x="129470" y="78862"/>
                  <a:pt x="129470" y="79255"/>
                </a:cubicBezTo>
                <a:cubicBezTo>
                  <a:pt x="131033" y="80039"/>
                  <a:pt x="132597" y="81216"/>
                  <a:pt x="134160" y="82393"/>
                </a:cubicBezTo>
                <a:cubicBezTo>
                  <a:pt x="144710" y="91417"/>
                  <a:pt x="151744" y="105934"/>
                  <a:pt x="151744" y="122413"/>
                </a:cubicBezTo>
                <a:cubicBezTo>
                  <a:pt x="151744" y="126729"/>
                  <a:pt x="151353" y="131044"/>
                  <a:pt x="150181" y="134968"/>
                </a:cubicBezTo>
                <a:cubicBezTo>
                  <a:pt x="149790" y="137322"/>
                  <a:pt x="149009" y="139676"/>
                  <a:pt x="148227" y="142030"/>
                </a:cubicBezTo>
                <a:cubicBezTo>
                  <a:pt x="141584" y="159686"/>
                  <a:pt x="126735" y="171849"/>
                  <a:pt x="109150" y="171849"/>
                </a:cubicBezTo>
                <a:cubicBezTo>
                  <a:pt x="85704" y="171849"/>
                  <a:pt x="66948" y="149877"/>
                  <a:pt x="66948" y="122413"/>
                </a:cubicBezTo>
                <a:cubicBezTo>
                  <a:pt x="66948" y="110642"/>
                  <a:pt x="70464" y="99657"/>
                  <a:pt x="76717" y="91025"/>
                </a:cubicBezTo>
                <a:cubicBezTo>
                  <a:pt x="76717" y="91025"/>
                  <a:pt x="76717" y="91025"/>
                  <a:pt x="102898" y="110642"/>
                </a:cubicBezTo>
                <a:cubicBezTo>
                  <a:pt x="99381" y="112996"/>
                  <a:pt x="97037" y="117312"/>
                  <a:pt x="97037" y="122413"/>
                </a:cubicBezTo>
                <a:cubicBezTo>
                  <a:pt x="97037" y="130260"/>
                  <a:pt x="102507" y="136537"/>
                  <a:pt x="109150" y="136537"/>
                </a:cubicBezTo>
                <a:cubicBezTo>
                  <a:pt x="115403" y="136537"/>
                  <a:pt x="120873" y="131044"/>
                  <a:pt x="121264" y="123982"/>
                </a:cubicBezTo>
                <a:cubicBezTo>
                  <a:pt x="121264" y="123590"/>
                  <a:pt x="121264" y="122805"/>
                  <a:pt x="121264" y="122413"/>
                </a:cubicBezTo>
                <a:cubicBezTo>
                  <a:pt x="121264" y="118097"/>
                  <a:pt x="119701" y="114566"/>
                  <a:pt x="117357" y="111819"/>
                </a:cubicBezTo>
                <a:cubicBezTo>
                  <a:pt x="117357" y="111819"/>
                  <a:pt x="117357" y="111819"/>
                  <a:pt x="34123" y="50613"/>
                </a:cubicBezTo>
                <a:cubicBezTo>
                  <a:pt x="34123" y="50613"/>
                  <a:pt x="34123" y="50613"/>
                  <a:pt x="34123" y="189504"/>
                </a:cubicBezTo>
                <a:cubicBezTo>
                  <a:pt x="34123" y="198921"/>
                  <a:pt x="26308" y="206375"/>
                  <a:pt x="17320" y="206375"/>
                </a:cubicBezTo>
                <a:cubicBezTo>
                  <a:pt x="7942" y="206375"/>
                  <a:pt x="517" y="198921"/>
                  <a:pt x="517" y="189504"/>
                </a:cubicBezTo>
                <a:cubicBezTo>
                  <a:pt x="517" y="189504"/>
                  <a:pt x="517" y="189504"/>
                  <a:pt x="517" y="20402"/>
                </a:cubicBezTo>
                <a:cubicBezTo>
                  <a:pt x="-655" y="16087"/>
                  <a:pt x="126" y="10986"/>
                  <a:pt x="3253" y="7063"/>
                </a:cubicBezTo>
                <a:cubicBezTo>
                  <a:pt x="6379" y="2354"/>
                  <a:pt x="11459" y="0"/>
                  <a:pt x="16929" y="0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84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0526227" y="6330462"/>
            <a:ext cx="6683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>PAGE</a:t>
            </a:r>
            <a:r>
              <a:rPr lang="en-US" sz="1400" b="0" baseline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endParaRPr lang="en-US" sz="1400" b="0">
              <a:solidFill>
                <a:schemeClr val="tx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203169" y="6330462"/>
            <a:ext cx="3706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5C876702-E08E-44EC-B9D1-43F96B0DF4BE}" type="slidenum">
              <a:rPr lang="en-US" sz="12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ctr"/>
              <a:t>‹#›</a:t>
            </a:fld>
            <a:endParaRPr lang="en-US" sz="1200" b="1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194551" y="6275036"/>
            <a:ext cx="387849" cy="387849"/>
          </a:xfrm>
          <a:prstGeom prst="ellipse">
            <a:avLst/>
          </a:prstGeom>
          <a:noFill/>
          <a:ln w="63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9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0526227" y="6330462"/>
            <a:ext cx="6683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>PAGE</a:t>
            </a:r>
            <a:r>
              <a:rPr lang="en-US" sz="1400" b="0" baseline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endParaRPr lang="en-US" sz="1400" b="0">
              <a:solidFill>
                <a:schemeClr val="tx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03169" y="6330462"/>
            <a:ext cx="3706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5C876702-E08E-44EC-B9D1-43F96B0DF4BE}" type="slidenum">
              <a:rPr lang="en-US" sz="12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ctr"/>
              <a:t>‹#›</a:t>
            </a:fld>
            <a:endParaRPr lang="en-US" sz="1200" b="1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1194551" y="6275036"/>
            <a:ext cx="387849" cy="387849"/>
          </a:xfrm>
          <a:prstGeom prst="ellipse">
            <a:avLst/>
          </a:prstGeom>
          <a:noFill/>
          <a:ln w="63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02673" y="6275036"/>
            <a:ext cx="387849" cy="387849"/>
          </a:xfrm>
          <a:prstGeom prst="ellipse">
            <a:avLst/>
          </a:prstGeom>
          <a:noFill/>
          <a:ln w="63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706218" y="6383565"/>
            <a:ext cx="180758" cy="170791"/>
          </a:xfrm>
          <a:custGeom>
            <a:avLst/>
            <a:gdLst>
              <a:gd name="connsiteX0" fmla="*/ 199586 w 218419"/>
              <a:gd name="connsiteY0" fmla="*/ 0 h 206375"/>
              <a:gd name="connsiteX1" fmla="*/ 200371 w 218419"/>
              <a:gd name="connsiteY1" fmla="*/ 0 h 206375"/>
              <a:gd name="connsiteX2" fmla="*/ 201156 w 218419"/>
              <a:gd name="connsiteY2" fmla="*/ 0 h 206375"/>
              <a:gd name="connsiteX3" fmla="*/ 201548 w 218419"/>
              <a:gd name="connsiteY3" fmla="*/ 0 h 206375"/>
              <a:gd name="connsiteX4" fmla="*/ 201941 w 218419"/>
              <a:gd name="connsiteY4" fmla="*/ 0 h 206375"/>
              <a:gd name="connsiteX5" fmla="*/ 203118 w 218419"/>
              <a:gd name="connsiteY5" fmla="*/ 0 h 206375"/>
              <a:gd name="connsiteX6" fmla="*/ 203902 w 218419"/>
              <a:gd name="connsiteY6" fmla="*/ 394 h 206375"/>
              <a:gd name="connsiteX7" fmla="*/ 204687 w 218419"/>
              <a:gd name="connsiteY7" fmla="*/ 394 h 206375"/>
              <a:gd name="connsiteX8" fmla="*/ 205472 w 218419"/>
              <a:gd name="connsiteY8" fmla="*/ 394 h 206375"/>
              <a:gd name="connsiteX9" fmla="*/ 206256 w 218419"/>
              <a:gd name="connsiteY9" fmla="*/ 788 h 206375"/>
              <a:gd name="connsiteX10" fmla="*/ 207041 w 218419"/>
              <a:gd name="connsiteY10" fmla="*/ 788 h 206375"/>
              <a:gd name="connsiteX11" fmla="*/ 207826 w 218419"/>
              <a:gd name="connsiteY11" fmla="*/ 1182 h 206375"/>
              <a:gd name="connsiteX12" fmla="*/ 208610 w 218419"/>
              <a:gd name="connsiteY12" fmla="*/ 1576 h 206375"/>
              <a:gd name="connsiteX13" fmla="*/ 209003 w 218419"/>
              <a:gd name="connsiteY13" fmla="*/ 1969 h 206375"/>
              <a:gd name="connsiteX14" fmla="*/ 209787 w 218419"/>
              <a:gd name="connsiteY14" fmla="*/ 2363 h 206375"/>
              <a:gd name="connsiteX15" fmla="*/ 210572 w 218419"/>
              <a:gd name="connsiteY15" fmla="*/ 2757 h 206375"/>
              <a:gd name="connsiteX16" fmla="*/ 211357 w 218419"/>
              <a:gd name="connsiteY16" fmla="*/ 3151 h 206375"/>
              <a:gd name="connsiteX17" fmla="*/ 212142 w 218419"/>
              <a:gd name="connsiteY17" fmla="*/ 3545 h 206375"/>
              <a:gd name="connsiteX18" fmla="*/ 212534 w 218419"/>
              <a:gd name="connsiteY18" fmla="*/ 4333 h 206375"/>
              <a:gd name="connsiteX19" fmla="*/ 213319 w 218419"/>
              <a:gd name="connsiteY19" fmla="*/ 4726 h 206375"/>
              <a:gd name="connsiteX20" fmla="*/ 213711 w 218419"/>
              <a:gd name="connsiteY20" fmla="*/ 5514 h 206375"/>
              <a:gd name="connsiteX21" fmla="*/ 214496 w 218419"/>
              <a:gd name="connsiteY21" fmla="*/ 5908 h 206375"/>
              <a:gd name="connsiteX22" fmla="*/ 214888 w 218419"/>
              <a:gd name="connsiteY22" fmla="*/ 6696 h 206375"/>
              <a:gd name="connsiteX23" fmla="*/ 215280 w 218419"/>
              <a:gd name="connsiteY23" fmla="*/ 7089 h 206375"/>
              <a:gd name="connsiteX24" fmla="*/ 215280 w 218419"/>
              <a:gd name="connsiteY24" fmla="*/ 7483 h 206375"/>
              <a:gd name="connsiteX25" fmla="*/ 215673 w 218419"/>
              <a:gd name="connsiteY25" fmla="*/ 7877 h 206375"/>
              <a:gd name="connsiteX26" fmla="*/ 216065 w 218419"/>
              <a:gd name="connsiteY26" fmla="*/ 8665 h 206375"/>
              <a:gd name="connsiteX27" fmla="*/ 216457 w 218419"/>
              <a:gd name="connsiteY27" fmla="*/ 9059 h 206375"/>
              <a:gd name="connsiteX28" fmla="*/ 216850 w 218419"/>
              <a:gd name="connsiteY28" fmla="*/ 10240 h 206375"/>
              <a:gd name="connsiteX29" fmla="*/ 217242 w 218419"/>
              <a:gd name="connsiteY29" fmla="*/ 10240 h 206375"/>
              <a:gd name="connsiteX30" fmla="*/ 217634 w 218419"/>
              <a:gd name="connsiteY30" fmla="*/ 11816 h 206375"/>
              <a:gd name="connsiteX31" fmla="*/ 217634 w 218419"/>
              <a:gd name="connsiteY31" fmla="*/ 12209 h 206375"/>
              <a:gd name="connsiteX32" fmla="*/ 218027 w 218419"/>
              <a:gd name="connsiteY32" fmla="*/ 13391 h 206375"/>
              <a:gd name="connsiteX33" fmla="*/ 218027 w 218419"/>
              <a:gd name="connsiteY33" fmla="*/ 13785 h 206375"/>
              <a:gd name="connsiteX34" fmla="*/ 218419 w 218419"/>
              <a:gd name="connsiteY34" fmla="*/ 14966 h 206375"/>
              <a:gd name="connsiteX35" fmla="*/ 218419 w 218419"/>
              <a:gd name="connsiteY35" fmla="*/ 15360 h 206375"/>
              <a:gd name="connsiteX36" fmla="*/ 218419 w 218419"/>
              <a:gd name="connsiteY36" fmla="*/ 16936 h 206375"/>
              <a:gd name="connsiteX37" fmla="*/ 218419 w 218419"/>
              <a:gd name="connsiteY37" fmla="*/ 189440 h 206375"/>
              <a:gd name="connsiteX38" fmla="*/ 201548 w 218419"/>
              <a:gd name="connsiteY38" fmla="*/ 206375 h 206375"/>
              <a:gd name="connsiteX39" fmla="*/ 184677 w 218419"/>
              <a:gd name="connsiteY39" fmla="*/ 189440 h 206375"/>
              <a:gd name="connsiteX40" fmla="*/ 184677 w 218419"/>
              <a:gd name="connsiteY40" fmla="*/ 50019 h 206375"/>
              <a:gd name="connsiteX41" fmla="*/ 143873 w 218419"/>
              <a:gd name="connsiteY41" fmla="*/ 79557 h 206375"/>
              <a:gd name="connsiteX42" fmla="*/ 115232 w 218419"/>
              <a:gd name="connsiteY42" fmla="*/ 58683 h 206375"/>
              <a:gd name="connsiteX43" fmla="*/ 191740 w 218419"/>
              <a:gd name="connsiteY43" fmla="*/ 3151 h 206375"/>
              <a:gd name="connsiteX44" fmla="*/ 192917 w 218419"/>
              <a:gd name="connsiteY44" fmla="*/ 2757 h 206375"/>
              <a:gd name="connsiteX45" fmla="*/ 193309 w 218419"/>
              <a:gd name="connsiteY45" fmla="*/ 2363 h 206375"/>
              <a:gd name="connsiteX46" fmla="*/ 194094 w 218419"/>
              <a:gd name="connsiteY46" fmla="*/ 1969 h 206375"/>
              <a:gd name="connsiteX47" fmla="*/ 194878 w 218419"/>
              <a:gd name="connsiteY47" fmla="*/ 1576 h 206375"/>
              <a:gd name="connsiteX48" fmla="*/ 195663 w 218419"/>
              <a:gd name="connsiteY48" fmla="*/ 1182 h 206375"/>
              <a:gd name="connsiteX49" fmla="*/ 196448 w 218419"/>
              <a:gd name="connsiteY49" fmla="*/ 788 h 206375"/>
              <a:gd name="connsiteX50" fmla="*/ 197232 w 218419"/>
              <a:gd name="connsiteY50" fmla="*/ 788 h 206375"/>
              <a:gd name="connsiteX51" fmla="*/ 198017 w 218419"/>
              <a:gd name="connsiteY51" fmla="*/ 394 h 206375"/>
              <a:gd name="connsiteX52" fmla="*/ 198802 w 218419"/>
              <a:gd name="connsiteY52" fmla="*/ 394 h 206375"/>
              <a:gd name="connsiteX53" fmla="*/ 199586 w 218419"/>
              <a:gd name="connsiteY53" fmla="*/ 0 h 206375"/>
              <a:gd name="connsiteX54" fmla="*/ 16929 w 218419"/>
              <a:gd name="connsiteY54" fmla="*/ 0 h 206375"/>
              <a:gd name="connsiteX55" fmla="*/ 26699 w 218419"/>
              <a:gd name="connsiteY55" fmla="*/ 3139 h 206375"/>
              <a:gd name="connsiteX56" fmla="*/ 129470 w 218419"/>
              <a:gd name="connsiteY56" fmla="*/ 78862 h 206375"/>
              <a:gd name="connsiteX57" fmla="*/ 129470 w 218419"/>
              <a:gd name="connsiteY57" fmla="*/ 79255 h 206375"/>
              <a:gd name="connsiteX58" fmla="*/ 134160 w 218419"/>
              <a:gd name="connsiteY58" fmla="*/ 82393 h 206375"/>
              <a:gd name="connsiteX59" fmla="*/ 151744 w 218419"/>
              <a:gd name="connsiteY59" fmla="*/ 122413 h 206375"/>
              <a:gd name="connsiteX60" fmla="*/ 150181 w 218419"/>
              <a:gd name="connsiteY60" fmla="*/ 134968 h 206375"/>
              <a:gd name="connsiteX61" fmla="*/ 148227 w 218419"/>
              <a:gd name="connsiteY61" fmla="*/ 142030 h 206375"/>
              <a:gd name="connsiteX62" fmla="*/ 109150 w 218419"/>
              <a:gd name="connsiteY62" fmla="*/ 171849 h 206375"/>
              <a:gd name="connsiteX63" fmla="*/ 66948 w 218419"/>
              <a:gd name="connsiteY63" fmla="*/ 122413 h 206375"/>
              <a:gd name="connsiteX64" fmla="*/ 76717 w 218419"/>
              <a:gd name="connsiteY64" fmla="*/ 91025 h 206375"/>
              <a:gd name="connsiteX65" fmla="*/ 102898 w 218419"/>
              <a:gd name="connsiteY65" fmla="*/ 110642 h 206375"/>
              <a:gd name="connsiteX66" fmla="*/ 97037 w 218419"/>
              <a:gd name="connsiteY66" fmla="*/ 122413 h 206375"/>
              <a:gd name="connsiteX67" fmla="*/ 109150 w 218419"/>
              <a:gd name="connsiteY67" fmla="*/ 136537 h 206375"/>
              <a:gd name="connsiteX68" fmla="*/ 121264 w 218419"/>
              <a:gd name="connsiteY68" fmla="*/ 123982 h 206375"/>
              <a:gd name="connsiteX69" fmla="*/ 121264 w 218419"/>
              <a:gd name="connsiteY69" fmla="*/ 122413 h 206375"/>
              <a:gd name="connsiteX70" fmla="*/ 117357 w 218419"/>
              <a:gd name="connsiteY70" fmla="*/ 111819 h 206375"/>
              <a:gd name="connsiteX71" fmla="*/ 34123 w 218419"/>
              <a:gd name="connsiteY71" fmla="*/ 50613 h 206375"/>
              <a:gd name="connsiteX72" fmla="*/ 34123 w 218419"/>
              <a:gd name="connsiteY72" fmla="*/ 189504 h 206375"/>
              <a:gd name="connsiteX73" fmla="*/ 17320 w 218419"/>
              <a:gd name="connsiteY73" fmla="*/ 206375 h 206375"/>
              <a:gd name="connsiteX74" fmla="*/ 517 w 218419"/>
              <a:gd name="connsiteY74" fmla="*/ 189504 h 206375"/>
              <a:gd name="connsiteX75" fmla="*/ 517 w 218419"/>
              <a:gd name="connsiteY75" fmla="*/ 20402 h 206375"/>
              <a:gd name="connsiteX76" fmla="*/ 3253 w 218419"/>
              <a:gd name="connsiteY76" fmla="*/ 7063 h 206375"/>
              <a:gd name="connsiteX77" fmla="*/ 16929 w 218419"/>
              <a:gd name="connsiteY77" fmla="*/ 0 h 20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218419" h="206375">
                <a:moveTo>
                  <a:pt x="199586" y="0"/>
                </a:moveTo>
                <a:cubicBezTo>
                  <a:pt x="199979" y="0"/>
                  <a:pt x="199979" y="0"/>
                  <a:pt x="200371" y="0"/>
                </a:cubicBezTo>
                <a:cubicBezTo>
                  <a:pt x="200763" y="0"/>
                  <a:pt x="201156" y="0"/>
                  <a:pt x="201156" y="0"/>
                </a:cubicBezTo>
                <a:cubicBezTo>
                  <a:pt x="201548" y="0"/>
                  <a:pt x="201548" y="0"/>
                  <a:pt x="201548" y="0"/>
                </a:cubicBezTo>
                <a:cubicBezTo>
                  <a:pt x="201941" y="0"/>
                  <a:pt x="201941" y="0"/>
                  <a:pt x="201941" y="0"/>
                </a:cubicBezTo>
                <a:cubicBezTo>
                  <a:pt x="202333" y="0"/>
                  <a:pt x="202725" y="0"/>
                  <a:pt x="203118" y="0"/>
                </a:cubicBezTo>
                <a:cubicBezTo>
                  <a:pt x="203118" y="0"/>
                  <a:pt x="203510" y="0"/>
                  <a:pt x="203902" y="394"/>
                </a:cubicBezTo>
                <a:cubicBezTo>
                  <a:pt x="203902" y="394"/>
                  <a:pt x="204295" y="394"/>
                  <a:pt x="204687" y="394"/>
                </a:cubicBezTo>
                <a:cubicBezTo>
                  <a:pt x="204687" y="394"/>
                  <a:pt x="205079" y="394"/>
                  <a:pt x="205472" y="394"/>
                </a:cubicBezTo>
                <a:cubicBezTo>
                  <a:pt x="205864" y="394"/>
                  <a:pt x="205864" y="788"/>
                  <a:pt x="206256" y="788"/>
                </a:cubicBezTo>
                <a:cubicBezTo>
                  <a:pt x="206256" y="788"/>
                  <a:pt x="206649" y="788"/>
                  <a:pt x="207041" y="788"/>
                </a:cubicBezTo>
                <a:cubicBezTo>
                  <a:pt x="207433" y="1182"/>
                  <a:pt x="207433" y="1182"/>
                  <a:pt x="207826" y="1182"/>
                </a:cubicBezTo>
                <a:cubicBezTo>
                  <a:pt x="207826" y="1182"/>
                  <a:pt x="208218" y="1576"/>
                  <a:pt x="208610" y="1576"/>
                </a:cubicBezTo>
                <a:cubicBezTo>
                  <a:pt x="208610" y="1576"/>
                  <a:pt x="209003" y="1576"/>
                  <a:pt x="209003" y="1969"/>
                </a:cubicBezTo>
                <a:cubicBezTo>
                  <a:pt x="209395" y="1969"/>
                  <a:pt x="209787" y="1969"/>
                  <a:pt x="209787" y="2363"/>
                </a:cubicBezTo>
                <a:cubicBezTo>
                  <a:pt x="210180" y="2363"/>
                  <a:pt x="210572" y="2757"/>
                  <a:pt x="210572" y="2757"/>
                </a:cubicBezTo>
                <a:cubicBezTo>
                  <a:pt x="210964" y="2757"/>
                  <a:pt x="210964" y="3151"/>
                  <a:pt x="211357" y="3151"/>
                </a:cubicBezTo>
                <a:cubicBezTo>
                  <a:pt x="211357" y="3151"/>
                  <a:pt x="211749" y="3545"/>
                  <a:pt x="212142" y="3545"/>
                </a:cubicBezTo>
                <a:cubicBezTo>
                  <a:pt x="212142" y="3939"/>
                  <a:pt x="212534" y="3939"/>
                  <a:pt x="212534" y="4333"/>
                </a:cubicBezTo>
                <a:cubicBezTo>
                  <a:pt x="212926" y="4333"/>
                  <a:pt x="212926" y="4726"/>
                  <a:pt x="213319" y="4726"/>
                </a:cubicBezTo>
                <a:cubicBezTo>
                  <a:pt x="213319" y="5120"/>
                  <a:pt x="213711" y="5120"/>
                  <a:pt x="213711" y="5514"/>
                </a:cubicBezTo>
                <a:cubicBezTo>
                  <a:pt x="214103" y="5514"/>
                  <a:pt x="214103" y="5908"/>
                  <a:pt x="214496" y="5908"/>
                </a:cubicBezTo>
                <a:cubicBezTo>
                  <a:pt x="214496" y="6302"/>
                  <a:pt x="214888" y="6302"/>
                  <a:pt x="214888" y="6696"/>
                </a:cubicBezTo>
                <a:cubicBezTo>
                  <a:pt x="214888" y="6696"/>
                  <a:pt x="215280" y="7089"/>
                  <a:pt x="215280" y="7089"/>
                </a:cubicBezTo>
                <a:cubicBezTo>
                  <a:pt x="215280" y="7089"/>
                  <a:pt x="215280" y="7089"/>
                  <a:pt x="215280" y="7483"/>
                </a:cubicBezTo>
                <a:cubicBezTo>
                  <a:pt x="215673" y="7483"/>
                  <a:pt x="215673" y="7483"/>
                  <a:pt x="215673" y="7877"/>
                </a:cubicBezTo>
                <a:cubicBezTo>
                  <a:pt x="216065" y="7877"/>
                  <a:pt x="216065" y="8271"/>
                  <a:pt x="216065" y="8665"/>
                </a:cubicBezTo>
                <a:cubicBezTo>
                  <a:pt x="216457" y="8665"/>
                  <a:pt x="216457" y="9059"/>
                  <a:pt x="216457" y="9059"/>
                </a:cubicBezTo>
                <a:cubicBezTo>
                  <a:pt x="216850" y="9453"/>
                  <a:pt x="216850" y="9846"/>
                  <a:pt x="216850" y="10240"/>
                </a:cubicBezTo>
                <a:cubicBezTo>
                  <a:pt x="217242" y="10240"/>
                  <a:pt x="217242" y="10240"/>
                  <a:pt x="217242" y="10240"/>
                </a:cubicBezTo>
                <a:cubicBezTo>
                  <a:pt x="217242" y="11028"/>
                  <a:pt x="217634" y="11422"/>
                  <a:pt x="217634" y="11816"/>
                </a:cubicBezTo>
                <a:cubicBezTo>
                  <a:pt x="217634" y="11816"/>
                  <a:pt x="217634" y="11816"/>
                  <a:pt x="217634" y="12209"/>
                </a:cubicBezTo>
                <a:cubicBezTo>
                  <a:pt x="218027" y="12603"/>
                  <a:pt x="218027" y="12997"/>
                  <a:pt x="218027" y="13391"/>
                </a:cubicBezTo>
                <a:cubicBezTo>
                  <a:pt x="218027" y="13391"/>
                  <a:pt x="218027" y="13785"/>
                  <a:pt x="218027" y="13785"/>
                </a:cubicBezTo>
                <a:cubicBezTo>
                  <a:pt x="218027" y="14179"/>
                  <a:pt x="218419" y="14573"/>
                  <a:pt x="218419" y="14966"/>
                </a:cubicBezTo>
                <a:cubicBezTo>
                  <a:pt x="218419" y="14966"/>
                  <a:pt x="218419" y="15360"/>
                  <a:pt x="218419" y="15360"/>
                </a:cubicBezTo>
                <a:cubicBezTo>
                  <a:pt x="218419" y="15754"/>
                  <a:pt x="218419" y="16542"/>
                  <a:pt x="218419" y="16936"/>
                </a:cubicBezTo>
                <a:cubicBezTo>
                  <a:pt x="218419" y="16936"/>
                  <a:pt x="218419" y="16936"/>
                  <a:pt x="218419" y="189440"/>
                </a:cubicBezTo>
                <a:cubicBezTo>
                  <a:pt x="218419" y="198892"/>
                  <a:pt x="210964" y="206375"/>
                  <a:pt x="201548" y="206375"/>
                </a:cubicBezTo>
                <a:cubicBezTo>
                  <a:pt x="192132" y="206375"/>
                  <a:pt x="184677" y="198892"/>
                  <a:pt x="184677" y="189440"/>
                </a:cubicBezTo>
                <a:cubicBezTo>
                  <a:pt x="184677" y="189440"/>
                  <a:pt x="184677" y="189440"/>
                  <a:pt x="184677" y="50019"/>
                </a:cubicBezTo>
                <a:cubicBezTo>
                  <a:pt x="184677" y="50019"/>
                  <a:pt x="184677" y="50019"/>
                  <a:pt x="143873" y="79557"/>
                </a:cubicBezTo>
                <a:cubicBezTo>
                  <a:pt x="143873" y="79557"/>
                  <a:pt x="143873" y="79557"/>
                  <a:pt x="115232" y="58683"/>
                </a:cubicBezTo>
                <a:cubicBezTo>
                  <a:pt x="115232" y="58683"/>
                  <a:pt x="115232" y="58683"/>
                  <a:pt x="191740" y="3151"/>
                </a:cubicBezTo>
                <a:cubicBezTo>
                  <a:pt x="192132" y="2757"/>
                  <a:pt x="192524" y="2757"/>
                  <a:pt x="192917" y="2757"/>
                </a:cubicBezTo>
                <a:cubicBezTo>
                  <a:pt x="192917" y="2363"/>
                  <a:pt x="193309" y="2363"/>
                  <a:pt x="193309" y="2363"/>
                </a:cubicBezTo>
                <a:cubicBezTo>
                  <a:pt x="193701" y="1969"/>
                  <a:pt x="193701" y="1969"/>
                  <a:pt x="194094" y="1969"/>
                </a:cubicBezTo>
                <a:cubicBezTo>
                  <a:pt x="194486" y="1576"/>
                  <a:pt x="194486" y="1576"/>
                  <a:pt x="194878" y="1576"/>
                </a:cubicBezTo>
                <a:cubicBezTo>
                  <a:pt x="195271" y="1182"/>
                  <a:pt x="195271" y="1182"/>
                  <a:pt x="195663" y="1182"/>
                </a:cubicBezTo>
                <a:cubicBezTo>
                  <a:pt x="196055" y="1182"/>
                  <a:pt x="196055" y="788"/>
                  <a:pt x="196448" y="788"/>
                </a:cubicBezTo>
                <a:cubicBezTo>
                  <a:pt x="196448" y="788"/>
                  <a:pt x="196840" y="788"/>
                  <a:pt x="197232" y="788"/>
                </a:cubicBezTo>
                <a:cubicBezTo>
                  <a:pt x="197232" y="394"/>
                  <a:pt x="197625" y="394"/>
                  <a:pt x="198017" y="394"/>
                </a:cubicBezTo>
                <a:cubicBezTo>
                  <a:pt x="198409" y="394"/>
                  <a:pt x="198409" y="394"/>
                  <a:pt x="198802" y="394"/>
                </a:cubicBezTo>
                <a:cubicBezTo>
                  <a:pt x="199194" y="394"/>
                  <a:pt x="199194" y="0"/>
                  <a:pt x="199586" y="0"/>
                </a:cubicBezTo>
                <a:close/>
                <a:moveTo>
                  <a:pt x="16929" y="0"/>
                </a:moveTo>
                <a:cubicBezTo>
                  <a:pt x="20446" y="0"/>
                  <a:pt x="23572" y="1177"/>
                  <a:pt x="26699" y="3139"/>
                </a:cubicBezTo>
                <a:cubicBezTo>
                  <a:pt x="26699" y="3139"/>
                  <a:pt x="26699" y="3139"/>
                  <a:pt x="129470" y="78862"/>
                </a:cubicBezTo>
                <a:cubicBezTo>
                  <a:pt x="129470" y="78862"/>
                  <a:pt x="129470" y="78862"/>
                  <a:pt x="129470" y="79255"/>
                </a:cubicBezTo>
                <a:cubicBezTo>
                  <a:pt x="131033" y="80039"/>
                  <a:pt x="132597" y="81216"/>
                  <a:pt x="134160" y="82393"/>
                </a:cubicBezTo>
                <a:cubicBezTo>
                  <a:pt x="144710" y="91417"/>
                  <a:pt x="151744" y="105934"/>
                  <a:pt x="151744" y="122413"/>
                </a:cubicBezTo>
                <a:cubicBezTo>
                  <a:pt x="151744" y="126729"/>
                  <a:pt x="151353" y="131044"/>
                  <a:pt x="150181" y="134968"/>
                </a:cubicBezTo>
                <a:cubicBezTo>
                  <a:pt x="149790" y="137322"/>
                  <a:pt x="149009" y="139676"/>
                  <a:pt x="148227" y="142030"/>
                </a:cubicBezTo>
                <a:cubicBezTo>
                  <a:pt x="141584" y="159686"/>
                  <a:pt x="126735" y="171849"/>
                  <a:pt x="109150" y="171849"/>
                </a:cubicBezTo>
                <a:cubicBezTo>
                  <a:pt x="85704" y="171849"/>
                  <a:pt x="66948" y="149877"/>
                  <a:pt x="66948" y="122413"/>
                </a:cubicBezTo>
                <a:cubicBezTo>
                  <a:pt x="66948" y="110642"/>
                  <a:pt x="70464" y="99657"/>
                  <a:pt x="76717" y="91025"/>
                </a:cubicBezTo>
                <a:cubicBezTo>
                  <a:pt x="76717" y="91025"/>
                  <a:pt x="76717" y="91025"/>
                  <a:pt x="102898" y="110642"/>
                </a:cubicBezTo>
                <a:cubicBezTo>
                  <a:pt x="99381" y="112996"/>
                  <a:pt x="97037" y="117312"/>
                  <a:pt x="97037" y="122413"/>
                </a:cubicBezTo>
                <a:cubicBezTo>
                  <a:pt x="97037" y="130260"/>
                  <a:pt x="102507" y="136537"/>
                  <a:pt x="109150" y="136537"/>
                </a:cubicBezTo>
                <a:cubicBezTo>
                  <a:pt x="115403" y="136537"/>
                  <a:pt x="120873" y="131044"/>
                  <a:pt x="121264" y="123982"/>
                </a:cubicBezTo>
                <a:cubicBezTo>
                  <a:pt x="121264" y="123590"/>
                  <a:pt x="121264" y="122805"/>
                  <a:pt x="121264" y="122413"/>
                </a:cubicBezTo>
                <a:cubicBezTo>
                  <a:pt x="121264" y="118097"/>
                  <a:pt x="119701" y="114566"/>
                  <a:pt x="117357" y="111819"/>
                </a:cubicBezTo>
                <a:cubicBezTo>
                  <a:pt x="117357" y="111819"/>
                  <a:pt x="117357" y="111819"/>
                  <a:pt x="34123" y="50613"/>
                </a:cubicBezTo>
                <a:cubicBezTo>
                  <a:pt x="34123" y="50613"/>
                  <a:pt x="34123" y="50613"/>
                  <a:pt x="34123" y="189504"/>
                </a:cubicBezTo>
                <a:cubicBezTo>
                  <a:pt x="34123" y="198921"/>
                  <a:pt x="26308" y="206375"/>
                  <a:pt x="17320" y="206375"/>
                </a:cubicBezTo>
                <a:cubicBezTo>
                  <a:pt x="7942" y="206375"/>
                  <a:pt x="517" y="198921"/>
                  <a:pt x="517" y="189504"/>
                </a:cubicBezTo>
                <a:cubicBezTo>
                  <a:pt x="517" y="189504"/>
                  <a:pt x="517" y="189504"/>
                  <a:pt x="517" y="20402"/>
                </a:cubicBezTo>
                <a:cubicBezTo>
                  <a:pt x="-655" y="16087"/>
                  <a:pt x="126" y="10986"/>
                  <a:pt x="3253" y="7063"/>
                </a:cubicBezTo>
                <a:cubicBezTo>
                  <a:pt x="6379" y="2354"/>
                  <a:pt x="11459" y="0"/>
                  <a:pt x="16929" y="0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9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522" y="6332246"/>
            <a:ext cx="180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b="1" smtClean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>MINALO</a:t>
            </a:r>
            <a:r>
              <a:rPr lang="en-US" sz="1400" b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rPr>
              <a:t> COMPANY</a:t>
            </a:r>
            <a:endParaRPr lang="en-US" sz="1400" b="0">
              <a:solidFill>
                <a:schemeClr val="tx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7" name="Oval 6"/>
          <p:cNvSpPr/>
          <p:nvPr/>
        </p:nvSpPr>
        <p:spPr>
          <a:xfrm>
            <a:off x="602673" y="6275036"/>
            <a:ext cx="387849" cy="387849"/>
          </a:xfrm>
          <a:prstGeom prst="ellipse">
            <a:avLst/>
          </a:prstGeom>
          <a:noFill/>
          <a:ln w="63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06218" y="6383565"/>
            <a:ext cx="180758" cy="170791"/>
          </a:xfrm>
          <a:custGeom>
            <a:avLst/>
            <a:gdLst>
              <a:gd name="connsiteX0" fmla="*/ 199586 w 218419"/>
              <a:gd name="connsiteY0" fmla="*/ 0 h 206375"/>
              <a:gd name="connsiteX1" fmla="*/ 200371 w 218419"/>
              <a:gd name="connsiteY1" fmla="*/ 0 h 206375"/>
              <a:gd name="connsiteX2" fmla="*/ 201156 w 218419"/>
              <a:gd name="connsiteY2" fmla="*/ 0 h 206375"/>
              <a:gd name="connsiteX3" fmla="*/ 201548 w 218419"/>
              <a:gd name="connsiteY3" fmla="*/ 0 h 206375"/>
              <a:gd name="connsiteX4" fmla="*/ 201941 w 218419"/>
              <a:gd name="connsiteY4" fmla="*/ 0 h 206375"/>
              <a:gd name="connsiteX5" fmla="*/ 203118 w 218419"/>
              <a:gd name="connsiteY5" fmla="*/ 0 h 206375"/>
              <a:gd name="connsiteX6" fmla="*/ 203902 w 218419"/>
              <a:gd name="connsiteY6" fmla="*/ 394 h 206375"/>
              <a:gd name="connsiteX7" fmla="*/ 204687 w 218419"/>
              <a:gd name="connsiteY7" fmla="*/ 394 h 206375"/>
              <a:gd name="connsiteX8" fmla="*/ 205472 w 218419"/>
              <a:gd name="connsiteY8" fmla="*/ 394 h 206375"/>
              <a:gd name="connsiteX9" fmla="*/ 206256 w 218419"/>
              <a:gd name="connsiteY9" fmla="*/ 788 h 206375"/>
              <a:gd name="connsiteX10" fmla="*/ 207041 w 218419"/>
              <a:gd name="connsiteY10" fmla="*/ 788 h 206375"/>
              <a:gd name="connsiteX11" fmla="*/ 207826 w 218419"/>
              <a:gd name="connsiteY11" fmla="*/ 1182 h 206375"/>
              <a:gd name="connsiteX12" fmla="*/ 208610 w 218419"/>
              <a:gd name="connsiteY12" fmla="*/ 1576 h 206375"/>
              <a:gd name="connsiteX13" fmla="*/ 209003 w 218419"/>
              <a:gd name="connsiteY13" fmla="*/ 1969 h 206375"/>
              <a:gd name="connsiteX14" fmla="*/ 209787 w 218419"/>
              <a:gd name="connsiteY14" fmla="*/ 2363 h 206375"/>
              <a:gd name="connsiteX15" fmla="*/ 210572 w 218419"/>
              <a:gd name="connsiteY15" fmla="*/ 2757 h 206375"/>
              <a:gd name="connsiteX16" fmla="*/ 211357 w 218419"/>
              <a:gd name="connsiteY16" fmla="*/ 3151 h 206375"/>
              <a:gd name="connsiteX17" fmla="*/ 212142 w 218419"/>
              <a:gd name="connsiteY17" fmla="*/ 3545 h 206375"/>
              <a:gd name="connsiteX18" fmla="*/ 212534 w 218419"/>
              <a:gd name="connsiteY18" fmla="*/ 4333 h 206375"/>
              <a:gd name="connsiteX19" fmla="*/ 213319 w 218419"/>
              <a:gd name="connsiteY19" fmla="*/ 4726 h 206375"/>
              <a:gd name="connsiteX20" fmla="*/ 213711 w 218419"/>
              <a:gd name="connsiteY20" fmla="*/ 5514 h 206375"/>
              <a:gd name="connsiteX21" fmla="*/ 214496 w 218419"/>
              <a:gd name="connsiteY21" fmla="*/ 5908 h 206375"/>
              <a:gd name="connsiteX22" fmla="*/ 214888 w 218419"/>
              <a:gd name="connsiteY22" fmla="*/ 6696 h 206375"/>
              <a:gd name="connsiteX23" fmla="*/ 215280 w 218419"/>
              <a:gd name="connsiteY23" fmla="*/ 7089 h 206375"/>
              <a:gd name="connsiteX24" fmla="*/ 215280 w 218419"/>
              <a:gd name="connsiteY24" fmla="*/ 7483 h 206375"/>
              <a:gd name="connsiteX25" fmla="*/ 215673 w 218419"/>
              <a:gd name="connsiteY25" fmla="*/ 7877 h 206375"/>
              <a:gd name="connsiteX26" fmla="*/ 216065 w 218419"/>
              <a:gd name="connsiteY26" fmla="*/ 8665 h 206375"/>
              <a:gd name="connsiteX27" fmla="*/ 216457 w 218419"/>
              <a:gd name="connsiteY27" fmla="*/ 9059 h 206375"/>
              <a:gd name="connsiteX28" fmla="*/ 216850 w 218419"/>
              <a:gd name="connsiteY28" fmla="*/ 10240 h 206375"/>
              <a:gd name="connsiteX29" fmla="*/ 217242 w 218419"/>
              <a:gd name="connsiteY29" fmla="*/ 10240 h 206375"/>
              <a:gd name="connsiteX30" fmla="*/ 217634 w 218419"/>
              <a:gd name="connsiteY30" fmla="*/ 11816 h 206375"/>
              <a:gd name="connsiteX31" fmla="*/ 217634 w 218419"/>
              <a:gd name="connsiteY31" fmla="*/ 12209 h 206375"/>
              <a:gd name="connsiteX32" fmla="*/ 218027 w 218419"/>
              <a:gd name="connsiteY32" fmla="*/ 13391 h 206375"/>
              <a:gd name="connsiteX33" fmla="*/ 218027 w 218419"/>
              <a:gd name="connsiteY33" fmla="*/ 13785 h 206375"/>
              <a:gd name="connsiteX34" fmla="*/ 218419 w 218419"/>
              <a:gd name="connsiteY34" fmla="*/ 14966 h 206375"/>
              <a:gd name="connsiteX35" fmla="*/ 218419 w 218419"/>
              <a:gd name="connsiteY35" fmla="*/ 15360 h 206375"/>
              <a:gd name="connsiteX36" fmla="*/ 218419 w 218419"/>
              <a:gd name="connsiteY36" fmla="*/ 16936 h 206375"/>
              <a:gd name="connsiteX37" fmla="*/ 218419 w 218419"/>
              <a:gd name="connsiteY37" fmla="*/ 189440 h 206375"/>
              <a:gd name="connsiteX38" fmla="*/ 201548 w 218419"/>
              <a:gd name="connsiteY38" fmla="*/ 206375 h 206375"/>
              <a:gd name="connsiteX39" fmla="*/ 184677 w 218419"/>
              <a:gd name="connsiteY39" fmla="*/ 189440 h 206375"/>
              <a:gd name="connsiteX40" fmla="*/ 184677 w 218419"/>
              <a:gd name="connsiteY40" fmla="*/ 50019 h 206375"/>
              <a:gd name="connsiteX41" fmla="*/ 143873 w 218419"/>
              <a:gd name="connsiteY41" fmla="*/ 79557 h 206375"/>
              <a:gd name="connsiteX42" fmla="*/ 115232 w 218419"/>
              <a:gd name="connsiteY42" fmla="*/ 58683 h 206375"/>
              <a:gd name="connsiteX43" fmla="*/ 191740 w 218419"/>
              <a:gd name="connsiteY43" fmla="*/ 3151 h 206375"/>
              <a:gd name="connsiteX44" fmla="*/ 192917 w 218419"/>
              <a:gd name="connsiteY44" fmla="*/ 2757 h 206375"/>
              <a:gd name="connsiteX45" fmla="*/ 193309 w 218419"/>
              <a:gd name="connsiteY45" fmla="*/ 2363 h 206375"/>
              <a:gd name="connsiteX46" fmla="*/ 194094 w 218419"/>
              <a:gd name="connsiteY46" fmla="*/ 1969 h 206375"/>
              <a:gd name="connsiteX47" fmla="*/ 194878 w 218419"/>
              <a:gd name="connsiteY47" fmla="*/ 1576 h 206375"/>
              <a:gd name="connsiteX48" fmla="*/ 195663 w 218419"/>
              <a:gd name="connsiteY48" fmla="*/ 1182 h 206375"/>
              <a:gd name="connsiteX49" fmla="*/ 196448 w 218419"/>
              <a:gd name="connsiteY49" fmla="*/ 788 h 206375"/>
              <a:gd name="connsiteX50" fmla="*/ 197232 w 218419"/>
              <a:gd name="connsiteY50" fmla="*/ 788 h 206375"/>
              <a:gd name="connsiteX51" fmla="*/ 198017 w 218419"/>
              <a:gd name="connsiteY51" fmla="*/ 394 h 206375"/>
              <a:gd name="connsiteX52" fmla="*/ 198802 w 218419"/>
              <a:gd name="connsiteY52" fmla="*/ 394 h 206375"/>
              <a:gd name="connsiteX53" fmla="*/ 199586 w 218419"/>
              <a:gd name="connsiteY53" fmla="*/ 0 h 206375"/>
              <a:gd name="connsiteX54" fmla="*/ 16929 w 218419"/>
              <a:gd name="connsiteY54" fmla="*/ 0 h 206375"/>
              <a:gd name="connsiteX55" fmla="*/ 26699 w 218419"/>
              <a:gd name="connsiteY55" fmla="*/ 3139 h 206375"/>
              <a:gd name="connsiteX56" fmla="*/ 129470 w 218419"/>
              <a:gd name="connsiteY56" fmla="*/ 78862 h 206375"/>
              <a:gd name="connsiteX57" fmla="*/ 129470 w 218419"/>
              <a:gd name="connsiteY57" fmla="*/ 79255 h 206375"/>
              <a:gd name="connsiteX58" fmla="*/ 134160 w 218419"/>
              <a:gd name="connsiteY58" fmla="*/ 82393 h 206375"/>
              <a:gd name="connsiteX59" fmla="*/ 151744 w 218419"/>
              <a:gd name="connsiteY59" fmla="*/ 122413 h 206375"/>
              <a:gd name="connsiteX60" fmla="*/ 150181 w 218419"/>
              <a:gd name="connsiteY60" fmla="*/ 134968 h 206375"/>
              <a:gd name="connsiteX61" fmla="*/ 148227 w 218419"/>
              <a:gd name="connsiteY61" fmla="*/ 142030 h 206375"/>
              <a:gd name="connsiteX62" fmla="*/ 109150 w 218419"/>
              <a:gd name="connsiteY62" fmla="*/ 171849 h 206375"/>
              <a:gd name="connsiteX63" fmla="*/ 66948 w 218419"/>
              <a:gd name="connsiteY63" fmla="*/ 122413 h 206375"/>
              <a:gd name="connsiteX64" fmla="*/ 76717 w 218419"/>
              <a:gd name="connsiteY64" fmla="*/ 91025 h 206375"/>
              <a:gd name="connsiteX65" fmla="*/ 102898 w 218419"/>
              <a:gd name="connsiteY65" fmla="*/ 110642 h 206375"/>
              <a:gd name="connsiteX66" fmla="*/ 97037 w 218419"/>
              <a:gd name="connsiteY66" fmla="*/ 122413 h 206375"/>
              <a:gd name="connsiteX67" fmla="*/ 109150 w 218419"/>
              <a:gd name="connsiteY67" fmla="*/ 136537 h 206375"/>
              <a:gd name="connsiteX68" fmla="*/ 121264 w 218419"/>
              <a:gd name="connsiteY68" fmla="*/ 123982 h 206375"/>
              <a:gd name="connsiteX69" fmla="*/ 121264 w 218419"/>
              <a:gd name="connsiteY69" fmla="*/ 122413 h 206375"/>
              <a:gd name="connsiteX70" fmla="*/ 117357 w 218419"/>
              <a:gd name="connsiteY70" fmla="*/ 111819 h 206375"/>
              <a:gd name="connsiteX71" fmla="*/ 34123 w 218419"/>
              <a:gd name="connsiteY71" fmla="*/ 50613 h 206375"/>
              <a:gd name="connsiteX72" fmla="*/ 34123 w 218419"/>
              <a:gd name="connsiteY72" fmla="*/ 189504 h 206375"/>
              <a:gd name="connsiteX73" fmla="*/ 17320 w 218419"/>
              <a:gd name="connsiteY73" fmla="*/ 206375 h 206375"/>
              <a:gd name="connsiteX74" fmla="*/ 517 w 218419"/>
              <a:gd name="connsiteY74" fmla="*/ 189504 h 206375"/>
              <a:gd name="connsiteX75" fmla="*/ 517 w 218419"/>
              <a:gd name="connsiteY75" fmla="*/ 20402 h 206375"/>
              <a:gd name="connsiteX76" fmla="*/ 3253 w 218419"/>
              <a:gd name="connsiteY76" fmla="*/ 7063 h 206375"/>
              <a:gd name="connsiteX77" fmla="*/ 16929 w 218419"/>
              <a:gd name="connsiteY77" fmla="*/ 0 h 20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218419" h="206375">
                <a:moveTo>
                  <a:pt x="199586" y="0"/>
                </a:moveTo>
                <a:cubicBezTo>
                  <a:pt x="199979" y="0"/>
                  <a:pt x="199979" y="0"/>
                  <a:pt x="200371" y="0"/>
                </a:cubicBezTo>
                <a:cubicBezTo>
                  <a:pt x="200763" y="0"/>
                  <a:pt x="201156" y="0"/>
                  <a:pt x="201156" y="0"/>
                </a:cubicBezTo>
                <a:cubicBezTo>
                  <a:pt x="201548" y="0"/>
                  <a:pt x="201548" y="0"/>
                  <a:pt x="201548" y="0"/>
                </a:cubicBezTo>
                <a:cubicBezTo>
                  <a:pt x="201941" y="0"/>
                  <a:pt x="201941" y="0"/>
                  <a:pt x="201941" y="0"/>
                </a:cubicBezTo>
                <a:cubicBezTo>
                  <a:pt x="202333" y="0"/>
                  <a:pt x="202725" y="0"/>
                  <a:pt x="203118" y="0"/>
                </a:cubicBezTo>
                <a:cubicBezTo>
                  <a:pt x="203118" y="0"/>
                  <a:pt x="203510" y="0"/>
                  <a:pt x="203902" y="394"/>
                </a:cubicBezTo>
                <a:cubicBezTo>
                  <a:pt x="203902" y="394"/>
                  <a:pt x="204295" y="394"/>
                  <a:pt x="204687" y="394"/>
                </a:cubicBezTo>
                <a:cubicBezTo>
                  <a:pt x="204687" y="394"/>
                  <a:pt x="205079" y="394"/>
                  <a:pt x="205472" y="394"/>
                </a:cubicBezTo>
                <a:cubicBezTo>
                  <a:pt x="205864" y="394"/>
                  <a:pt x="205864" y="788"/>
                  <a:pt x="206256" y="788"/>
                </a:cubicBezTo>
                <a:cubicBezTo>
                  <a:pt x="206256" y="788"/>
                  <a:pt x="206649" y="788"/>
                  <a:pt x="207041" y="788"/>
                </a:cubicBezTo>
                <a:cubicBezTo>
                  <a:pt x="207433" y="1182"/>
                  <a:pt x="207433" y="1182"/>
                  <a:pt x="207826" y="1182"/>
                </a:cubicBezTo>
                <a:cubicBezTo>
                  <a:pt x="207826" y="1182"/>
                  <a:pt x="208218" y="1576"/>
                  <a:pt x="208610" y="1576"/>
                </a:cubicBezTo>
                <a:cubicBezTo>
                  <a:pt x="208610" y="1576"/>
                  <a:pt x="209003" y="1576"/>
                  <a:pt x="209003" y="1969"/>
                </a:cubicBezTo>
                <a:cubicBezTo>
                  <a:pt x="209395" y="1969"/>
                  <a:pt x="209787" y="1969"/>
                  <a:pt x="209787" y="2363"/>
                </a:cubicBezTo>
                <a:cubicBezTo>
                  <a:pt x="210180" y="2363"/>
                  <a:pt x="210572" y="2757"/>
                  <a:pt x="210572" y="2757"/>
                </a:cubicBezTo>
                <a:cubicBezTo>
                  <a:pt x="210964" y="2757"/>
                  <a:pt x="210964" y="3151"/>
                  <a:pt x="211357" y="3151"/>
                </a:cubicBezTo>
                <a:cubicBezTo>
                  <a:pt x="211357" y="3151"/>
                  <a:pt x="211749" y="3545"/>
                  <a:pt x="212142" y="3545"/>
                </a:cubicBezTo>
                <a:cubicBezTo>
                  <a:pt x="212142" y="3939"/>
                  <a:pt x="212534" y="3939"/>
                  <a:pt x="212534" y="4333"/>
                </a:cubicBezTo>
                <a:cubicBezTo>
                  <a:pt x="212926" y="4333"/>
                  <a:pt x="212926" y="4726"/>
                  <a:pt x="213319" y="4726"/>
                </a:cubicBezTo>
                <a:cubicBezTo>
                  <a:pt x="213319" y="5120"/>
                  <a:pt x="213711" y="5120"/>
                  <a:pt x="213711" y="5514"/>
                </a:cubicBezTo>
                <a:cubicBezTo>
                  <a:pt x="214103" y="5514"/>
                  <a:pt x="214103" y="5908"/>
                  <a:pt x="214496" y="5908"/>
                </a:cubicBezTo>
                <a:cubicBezTo>
                  <a:pt x="214496" y="6302"/>
                  <a:pt x="214888" y="6302"/>
                  <a:pt x="214888" y="6696"/>
                </a:cubicBezTo>
                <a:cubicBezTo>
                  <a:pt x="214888" y="6696"/>
                  <a:pt x="215280" y="7089"/>
                  <a:pt x="215280" y="7089"/>
                </a:cubicBezTo>
                <a:cubicBezTo>
                  <a:pt x="215280" y="7089"/>
                  <a:pt x="215280" y="7089"/>
                  <a:pt x="215280" y="7483"/>
                </a:cubicBezTo>
                <a:cubicBezTo>
                  <a:pt x="215673" y="7483"/>
                  <a:pt x="215673" y="7483"/>
                  <a:pt x="215673" y="7877"/>
                </a:cubicBezTo>
                <a:cubicBezTo>
                  <a:pt x="216065" y="7877"/>
                  <a:pt x="216065" y="8271"/>
                  <a:pt x="216065" y="8665"/>
                </a:cubicBezTo>
                <a:cubicBezTo>
                  <a:pt x="216457" y="8665"/>
                  <a:pt x="216457" y="9059"/>
                  <a:pt x="216457" y="9059"/>
                </a:cubicBezTo>
                <a:cubicBezTo>
                  <a:pt x="216850" y="9453"/>
                  <a:pt x="216850" y="9846"/>
                  <a:pt x="216850" y="10240"/>
                </a:cubicBezTo>
                <a:cubicBezTo>
                  <a:pt x="217242" y="10240"/>
                  <a:pt x="217242" y="10240"/>
                  <a:pt x="217242" y="10240"/>
                </a:cubicBezTo>
                <a:cubicBezTo>
                  <a:pt x="217242" y="11028"/>
                  <a:pt x="217634" y="11422"/>
                  <a:pt x="217634" y="11816"/>
                </a:cubicBezTo>
                <a:cubicBezTo>
                  <a:pt x="217634" y="11816"/>
                  <a:pt x="217634" y="11816"/>
                  <a:pt x="217634" y="12209"/>
                </a:cubicBezTo>
                <a:cubicBezTo>
                  <a:pt x="218027" y="12603"/>
                  <a:pt x="218027" y="12997"/>
                  <a:pt x="218027" y="13391"/>
                </a:cubicBezTo>
                <a:cubicBezTo>
                  <a:pt x="218027" y="13391"/>
                  <a:pt x="218027" y="13785"/>
                  <a:pt x="218027" y="13785"/>
                </a:cubicBezTo>
                <a:cubicBezTo>
                  <a:pt x="218027" y="14179"/>
                  <a:pt x="218419" y="14573"/>
                  <a:pt x="218419" y="14966"/>
                </a:cubicBezTo>
                <a:cubicBezTo>
                  <a:pt x="218419" y="14966"/>
                  <a:pt x="218419" y="15360"/>
                  <a:pt x="218419" y="15360"/>
                </a:cubicBezTo>
                <a:cubicBezTo>
                  <a:pt x="218419" y="15754"/>
                  <a:pt x="218419" y="16542"/>
                  <a:pt x="218419" y="16936"/>
                </a:cubicBezTo>
                <a:cubicBezTo>
                  <a:pt x="218419" y="16936"/>
                  <a:pt x="218419" y="16936"/>
                  <a:pt x="218419" y="189440"/>
                </a:cubicBezTo>
                <a:cubicBezTo>
                  <a:pt x="218419" y="198892"/>
                  <a:pt x="210964" y="206375"/>
                  <a:pt x="201548" y="206375"/>
                </a:cubicBezTo>
                <a:cubicBezTo>
                  <a:pt x="192132" y="206375"/>
                  <a:pt x="184677" y="198892"/>
                  <a:pt x="184677" y="189440"/>
                </a:cubicBezTo>
                <a:cubicBezTo>
                  <a:pt x="184677" y="189440"/>
                  <a:pt x="184677" y="189440"/>
                  <a:pt x="184677" y="50019"/>
                </a:cubicBezTo>
                <a:cubicBezTo>
                  <a:pt x="184677" y="50019"/>
                  <a:pt x="184677" y="50019"/>
                  <a:pt x="143873" y="79557"/>
                </a:cubicBezTo>
                <a:cubicBezTo>
                  <a:pt x="143873" y="79557"/>
                  <a:pt x="143873" y="79557"/>
                  <a:pt x="115232" y="58683"/>
                </a:cubicBezTo>
                <a:cubicBezTo>
                  <a:pt x="115232" y="58683"/>
                  <a:pt x="115232" y="58683"/>
                  <a:pt x="191740" y="3151"/>
                </a:cubicBezTo>
                <a:cubicBezTo>
                  <a:pt x="192132" y="2757"/>
                  <a:pt x="192524" y="2757"/>
                  <a:pt x="192917" y="2757"/>
                </a:cubicBezTo>
                <a:cubicBezTo>
                  <a:pt x="192917" y="2363"/>
                  <a:pt x="193309" y="2363"/>
                  <a:pt x="193309" y="2363"/>
                </a:cubicBezTo>
                <a:cubicBezTo>
                  <a:pt x="193701" y="1969"/>
                  <a:pt x="193701" y="1969"/>
                  <a:pt x="194094" y="1969"/>
                </a:cubicBezTo>
                <a:cubicBezTo>
                  <a:pt x="194486" y="1576"/>
                  <a:pt x="194486" y="1576"/>
                  <a:pt x="194878" y="1576"/>
                </a:cubicBezTo>
                <a:cubicBezTo>
                  <a:pt x="195271" y="1182"/>
                  <a:pt x="195271" y="1182"/>
                  <a:pt x="195663" y="1182"/>
                </a:cubicBezTo>
                <a:cubicBezTo>
                  <a:pt x="196055" y="1182"/>
                  <a:pt x="196055" y="788"/>
                  <a:pt x="196448" y="788"/>
                </a:cubicBezTo>
                <a:cubicBezTo>
                  <a:pt x="196448" y="788"/>
                  <a:pt x="196840" y="788"/>
                  <a:pt x="197232" y="788"/>
                </a:cubicBezTo>
                <a:cubicBezTo>
                  <a:pt x="197232" y="394"/>
                  <a:pt x="197625" y="394"/>
                  <a:pt x="198017" y="394"/>
                </a:cubicBezTo>
                <a:cubicBezTo>
                  <a:pt x="198409" y="394"/>
                  <a:pt x="198409" y="394"/>
                  <a:pt x="198802" y="394"/>
                </a:cubicBezTo>
                <a:cubicBezTo>
                  <a:pt x="199194" y="394"/>
                  <a:pt x="199194" y="0"/>
                  <a:pt x="199586" y="0"/>
                </a:cubicBezTo>
                <a:close/>
                <a:moveTo>
                  <a:pt x="16929" y="0"/>
                </a:moveTo>
                <a:cubicBezTo>
                  <a:pt x="20446" y="0"/>
                  <a:pt x="23572" y="1177"/>
                  <a:pt x="26699" y="3139"/>
                </a:cubicBezTo>
                <a:cubicBezTo>
                  <a:pt x="26699" y="3139"/>
                  <a:pt x="26699" y="3139"/>
                  <a:pt x="129470" y="78862"/>
                </a:cubicBezTo>
                <a:cubicBezTo>
                  <a:pt x="129470" y="78862"/>
                  <a:pt x="129470" y="78862"/>
                  <a:pt x="129470" y="79255"/>
                </a:cubicBezTo>
                <a:cubicBezTo>
                  <a:pt x="131033" y="80039"/>
                  <a:pt x="132597" y="81216"/>
                  <a:pt x="134160" y="82393"/>
                </a:cubicBezTo>
                <a:cubicBezTo>
                  <a:pt x="144710" y="91417"/>
                  <a:pt x="151744" y="105934"/>
                  <a:pt x="151744" y="122413"/>
                </a:cubicBezTo>
                <a:cubicBezTo>
                  <a:pt x="151744" y="126729"/>
                  <a:pt x="151353" y="131044"/>
                  <a:pt x="150181" y="134968"/>
                </a:cubicBezTo>
                <a:cubicBezTo>
                  <a:pt x="149790" y="137322"/>
                  <a:pt x="149009" y="139676"/>
                  <a:pt x="148227" y="142030"/>
                </a:cubicBezTo>
                <a:cubicBezTo>
                  <a:pt x="141584" y="159686"/>
                  <a:pt x="126735" y="171849"/>
                  <a:pt x="109150" y="171849"/>
                </a:cubicBezTo>
                <a:cubicBezTo>
                  <a:pt x="85704" y="171849"/>
                  <a:pt x="66948" y="149877"/>
                  <a:pt x="66948" y="122413"/>
                </a:cubicBezTo>
                <a:cubicBezTo>
                  <a:pt x="66948" y="110642"/>
                  <a:pt x="70464" y="99657"/>
                  <a:pt x="76717" y="91025"/>
                </a:cubicBezTo>
                <a:cubicBezTo>
                  <a:pt x="76717" y="91025"/>
                  <a:pt x="76717" y="91025"/>
                  <a:pt x="102898" y="110642"/>
                </a:cubicBezTo>
                <a:cubicBezTo>
                  <a:pt x="99381" y="112996"/>
                  <a:pt x="97037" y="117312"/>
                  <a:pt x="97037" y="122413"/>
                </a:cubicBezTo>
                <a:cubicBezTo>
                  <a:pt x="97037" y="130260"/>
                  <a:pt x="102507" y="136537"/>
                  <a:pt x="109150" y="136537"/>
                </a:cubicBezTo>
                <a:cubicBezTo>
                  <a:pt x="115403" y="136537"/>
                  <a:pt x="120873" y="131044"/>
                  <a:pt x="121264" y="123982"/>
                </a:cubicBezTo>
                <a:cubicBezTo>
                  <a:pt x="121264" y="123590"/>
                  <a:pt x="121264" y="122805"/>
                  <a:pt x="121264" y="122413"/>
                </a:cubicBezTo>
                <a:cubicBezTo>
                  <a:pt x="121264" y="118097"/>
                  <a:pt x="119701" y="114566"/>
                  <a:pt x="117357" y="111819"/>
                </a:cubicBezTo>
                <a:cubicBezTo>
                  <a:pt x="117357" y="111819"/>
                  <a:pt x="117357" y="111819"/>
                  <a:pt x="34123" y="50613"/>
                </a:cubicBezTo>
                <a:cubicBezTo>
                  <a:pt x="34123" y="50613"/>
                  <a:pt x="34123" y="50613"/>
                  <a:pt x="34123" y="189504"/>
                </a:cubicBezTo>
                <a:cubicBezTo>
                  <a:pt x="34123" y="198921"/>
                  <a:pt x="26308" y="206375"/>
                  <a:pt x="17320" y="206375"/>
                </a:cubicBezTo>
                <a:cubicBezTo>
                  <a:pt x="7942" y="206375"/>
                  <a:pt x="517" y="198921"/>
                  <a:pt x="517" y="189504"/>
                </a:cubicBezTo>
                <a:cubicBezTo>
                  <a:pt x="517" y="189504"/>
                  <a:pt x="517" y="189504"/>
                  <a:pt x="517" y="20402"/>
                </a:cubicBezTo>
                <a:cubicBezTo>
                  <a:pt x="-655" y="16087"/>
                  <a:pt x="126" y="10986"/>
                  <a:pt x="3253" y="7063"/>
                </a:cubicBezTo>
                <a:cubicBezTo>
                  <a:pt x="6379" y="2354"/>
                  <a:pt x="11459" y="0"/>
                  <a:pt x="16929" y="0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27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chemeClr val="accent4">
                <a:lumMod val="12000"/>
                <a:lumOff val="88000"/>
              </a:schemeClr>
            </a:gs>
            <a:gs pos="61000">
              <a:schemeClr val="tx2">
                <a:lumMod val="40000"/>
                <a:lumOff val="6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9F821-AAC9-4338-8B5F-364731CB59D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353F5-2754-41BF-9A05-95BC25495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6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93382" y="3429000"/>
            <a:ext cx="1322666" cy="178204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447576" y="4884745"/>
            <a:ext cx="9268472" cy="17543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angle"/>
          </a:sp3d>
        </p:spPr>
        <p:txBody>
          <a:bodyPr wrap="square">
            <a:spAutoFit/>
          </a:bodyPr>
          <a:lstStyle/>
          <a:p>
            <a:pPr algn="ctr"/>
            <a:r>
              <a:rPr lang="en-US" altLang="sr-Latn-RS" sz="5400" dirty="0" err="1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Amat</a:t>
            </a:r>
            <a:r>
              <a:rPr lang="en-US" altLang="sr-Latn-RS" sz="54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sr-Latn-RS" sz="5400" dirty="0" err="1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victoria</a:t>
            </a:r>
            <a:r>
              <a:rPr lang="en-US" altLang="sr-Latn-RS" sz="54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sr-Latn-RS" sz="5400" dirty="0" err="1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curam</a:t>
            </a:r>
            <a:r>
              <a:rPr lang="en-US" altLang="sr-Latn-RS" sz="5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/>
            </a:r>
            <a:br>
              <a:rPr lang="en-US" altLang="sr-Latn-RS" sz="5400" dirty="0">
                <a:solidFill>
                  <a:schemeClr val="bg1">
                    <a:lumMod val="75000"/>
                  </a:schemeClr>
                </a:solidFill>
                <a:latin typeface="+mj-lt"/>
              </a:rPr>
            </a:br>
            <a:r>
              <a:rPr lang="en-US" altLang="sr-Latn-RS" sz="54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(Victory loves preparation)</a:t>
            </a:r>
            <a:endParaRPr lang="en-US" altLang="sr-Latn-RS" sz="5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68040" y="4320020"/>
            <a:ext cx="5866728" cy="52322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relaxedInset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  <a:latin typeface="+mn-lt"/>
              </a:rPr>
              <a:t>Price Monitoring – one </a:t>
            </a:r>
            <a:r>
              <a:rPr lang="en-US" sz="2800" dirty="0">
                <a:solidFill>
                  <a:schemeClr val="bg1"/>
                </a:solidFill>
              </a:rPr>
              <a:t>step</a:t>
            </a: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 beyond</a:t>
            </a:r>
            <a:endParaRPr lang="en-US" sz="2800" b="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401" y="877766"/>
            <a:ext cx="4206304" cy="271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073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783461" y="3228568"/>
            <a:ext cx="5481759" cy="3421323"/>
            <a:chOff x="2814974" y="2799077"/>
            <a:chExt cx="5481759" cy="3421323"/>
          </a:xfrm>
        </p:grpSpPr>
        <p:sp>
          <p:nvSpPr>
            <p:cNvPr id="416" name="Freeform 737"/>
            <p:cNvSpPr>
              <a:spLocks/>
            </p:cNvSpPr>
            <p:nvPr/>
          </p:nvSpPr>
          <p:spPr bwMode="auto">
            <a:xfrm>
              <a:off x="2814974" y="2799077"/>
              <a:ext cx="5481759" cy="3332403"/>
            </a:xfrm>
            <a:custGeom>
              <a:avLst/>
              <a:gdLst>
                <a:gd name="T0" fmla="*/ 0 w 7891"/>
                <a:gd name="T1" fmla="*/ 3956 h 4797"/>
                <a:gd name="T2" fmla="*/ 2655 w 7891"/>
                <a:gd name="T3" fmla="*/ 2237 h 4797"/>
                <a:gd name="T4" fmla="*/ 3513 w 7891"/>
                <a:gd name="T5" fmla="*/ 2965 h 4797"/>
                <a:gd name="T6" fmla="*/ 5274 w 7891"/>
                <a:gd name="T7" fmla="*/ 1265 h 4797"/>
                <a:gd name="T8" fmla="*/ 5728 w 7891"/>
                <a:gd name="T9" fmla="*/ 1639 h 4797"/>
                <a:gd name="T10" fmla="*/ 6751 w 7891"/>
                <a:gd name="T11" fmla="*/ 759 h 4797"/>
                <a:gd name="T12" fmla="*/ 6560 w 7891"/>
                <a:gd name="T13" fmla="*/ 807 h 4797"/>
                <a:gd name="T14" fmla="*/ 6560 w 7891"/>
                <a:gd name="T15" fmla="*/ 480 h 4797"/>
                <a:gd name="T16" fmla="*/ 7891 w 7891"/>
                <a:gd name="T17" fmla="*/ 0 h 4797"/>
                <a:gd name="T18" fmla="*/ 7891 w 7891"/>
                <a:gd name="T19" fmla="*/ 327 h 4797"/>
                <a:gd name="T20" fmla="*/ 7621 w 7891"/>
                <a:gd name="T21" fmla="*/ 1497 h 4797"/>
                <a:gd name="T22" fmla="*/ 7163 w 7891"/>
                <a:gd name="T23" fmla="*/ 1062 h 4797"/>
                <a:gd name="T24" fmla="*/ 5728 w 7891"/>
                <a:gd name="T25" fmla="*/ 2480 h 4797"/>
                <a:gd name="T26" fmla="*/ 5279 w 7891"/>
                <a:gd name="T27" fmla="*/ 2045 h 4797"/>
                <a:gd name="T28" fmla="*/ 3626 w 7891"/>
                <a:gd name="T29" fmla="*/ 3731 h 4797"/>
                <a:gd name="T30" fmla="*/ 2692 w 7891"/>
                <a:gd name="T31" fmla="*/ 3067 h 4797"/>
                <a:gd name="T32" fmla="*/ 515 w 7891"/>
                <a:gd name="T33" fmla="*/ 4797 h 4797"/>
                <a:gd name="T34" fmla="*/ 0 w 7891"/>
                <a:gd name="T35" fmla="*/ 4282 h 4797"/>
                <a:gd name="T36" fmla="*/ 0 w 7891"/>
                <a:gd name="T37" fmla="*/ 3956 h 4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91" h="4797">
                  <a:moveTo>
                    <a:pt x="0" y="3956"/>
                  </a:moveTo>
                  <a:lnTo>
                    <a:pt x="2655" y="2237"/>
                  </a:lnTo>
                  <a:lnTo>
                    <a:pt x="3513" y="2965"/>
                  </a:lnTo>
                  <a:lnTo>
                    <a:pt x="5274" y="1265"/>
                  </a:lnTo>
                  <a:lnTo>
                    <a:pt x="5728" y="1639"/>
                  </a:lnTo>
                  <a:lnTo>
                    <a:pt x="6751" y="759"/>
                  </a:lnTo>
                  <a:lnTo>
                    <a:pt x="6560" y="807"/>
                  </a:lnTo>
                  <a:lnTo>
                    <a:pt x="6560" y="480"/>
                  </a:lnTo>
                  <a:lnTo>
                    <a:pt x="7891" y="0"/>
                  </a:lnTo>
                  <a:lnTo>
                    <a:pt x="7891" y="327"/>
                  </a:lnTo>
                  <a:lnTo>
                    <a:pt x="7621" y="1497"/>
                  </a:lnTo>
                  <a:lnTo>
                    <a:pt x="7163" y="1062"/>
                  </a:lnTo>
                  <a:lnTo>
                    <a:pt x="5728" y="2480"/>
                  </a:lnTo>
                  <a:lnTo>
                    <a:pt x="5279" y="2045"/>
                  </a:lnTo>
                  <a:lnTo>
                    <a:pt x="3626" y="3731"/>
                  </a:lnTo>
                  <a:lnTo>
                    <a:pt x="2692" y="3067"/>
                  </a:lnTo>
                  <a:lnTo>
                    <a:pt x="515" y="4797"/>
                  </a:lnTo>
                  <a:lnTo>
                    <a:pt x="0" y="4282"/>
                  </a:lnTo>
                  <a:lnTo>
                    <a:pt x="0" y="3956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7" name="Freeform 738"/>
            <p:cNvSpPr>
              <a:spLocks/>
            </p:cNvSpPr>
            <p:nvPr/>
          </p:nvSpPr>
          <p:spPr bwMode="auto">
            <a:xfrm>
              <a:off x="2814974" y="3026239"/>
              <a:ext cx="5481759" cy="3194161"/>
            </a:xfrm>
            <a:custGeom>
              <a:avLst/>
              <a:gdLst>
                <a:gd name="T0" fmla="*/ 0 w 7891"/>
                <a:gd name="T1" fmla="*/ 3955 h 4598"/>
                <a:gd name="T2" fmla="*/ 2655 w 7891"/>
                <a:gd name="T3" fmla="*/ 2236 h 4598"/>
                <a:gd name="T4" fmla="*/ 3513 w 7891"/>
                <a:gd name="T5" fmla="*/ 2964 h 4598"/>
                <a:gd name="T6" fmla="*/ 5274 w 7891"/>
                <a:gd name="T7" fmla="*/ 1264 h 4598"/>
                <a:gd name="T8" fmla="*/ 5728 w 7891"/>
                <a:gd name="T9" fmla="*/ 1638 h 4598"/>
                <a:gd name="T10" fmla="*/ 6829 w 7891"/>
                <a:gd name="T11" fmla="*/ 692 h 4598"/>
                <a:gd name="T12" fmla="*/ 6560 w 7891"/>
                <a:gd name="T13" fmla="*/ 480 h 4598"/>
                <a:gd name="T14" fmla="*/ 7891 w 7891"/>
                <a:gd name="T15" fmla="*/ 0 h 4598"/>
                <a:gd name="T16" fmla="*/ 7621 w 7891"/>
                <a:gd name="T17" fmla="*/ 1496 h 4598"/>
                <a:gd name="T18" fmla="*/ 7163 w 7891"/>
                <a:gd name="T19" fmla="*/ 1061 h 4598"/>
                <a:gd name="T20" fmla="*/ 5728 w 7891"/>
                <a:gd name="T21" fmla="*/ 2480 h 4598"/>
                <a:gd name="T22" fmla="*/ 5279 w 7891"/>
                <a:gd name="T23" fmla="*/ 2045 h 4598"/>
                <a:gd name="T24" fmla="*/ 3626 w 7891"/>
                <a:gd name="T25" fmla="*/ 3730 h 4598"/>
                <a:gd name="T26" fmla="*/ 2621 w 7891"/>
                <a:gd name="T27" fmla="*/ 2950 h 4598"/>
                <a:gd name="T28" fmla="*/ 392 w 7891"/>
                <a:gd name="T29" fmla="*/ 4598 h 4598"/>
                <a:gd name="T30" fmla="*/ 0 w 7891"/>
                <a:gd name="T31" fmla="*/ 3955 h 4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891" h="4598">
                  <a:moveTo>
                    <a:pt x="0" y="3955"/>
                  </a:moveTo>
                  <a:lnTo>
                    <a:pt x="2655" y="2236"/>
                  </a:lnTo>
                  <a:lnTo>
                    <a:pt x="3513" y="2964"/>
                  </a:lnTo>
                  <a:lnTo>
                    <a:pt x="5274" y="1264"/>
                  </a:lnTo>
                  <a:lnTo>
                    <a:pt x="5728" y="1638"/>
                  </a:lnTo>
                  <a:lnTo>
                    <a:pt x="6829" y="692"/>
                  </a:lnTo>
                  <a:lnTo>
                    <a:pt x="6560" y="480"/>
                  </a:lnTo>
                  <a:lnTo>
                    <a:pt x="7891" y="0"/>
                  </a:lnTo>
                  <a:lnTo>
                    <a:pt x="7621" y="1496"/>
                  </a:lnTo>
                  <a:lnTo>
                    <a:pt x="7163" y="1061"/>
                  </a:lnTo>
                  <a:lnTo>
                    <a:pt x="5728" y="2480"/>
                  </a:lnTo>
                  <a:lnTo>
                    <a:pt x="5279" y="2045"/>
                  </a:lnTo>
                  <a:lnTo>
                    <a:pt x="3626" y="3730"/>
                  </a:lnTo>
                  <a:lnTo>
                    <a:pt x="2621" y="2950"/>
                  </a:lnTo>
                  <a:lnTo>
                    <a:pt x="392" y="4598"/>
                  </a:lnTo>
                  <a:lnTo>
                    <a:pt x="0" y="395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9140179" y="3494632"/>
            <a:ext cx="1506076" cy="1025356"/>
            <a:chOff x="6171692" y="3065141"/>
            <a:chExt cx="1506076" cy="1025356"/>
          </a:xfrm>
        </p:grpSpPr>
        <p:sp>
          <p:nvSpPr>
            <p:cNvPr id="418" name="Freeform 739"/>
            <p:cNvSpPr>
              <a:spLocks/>
            </p:cNvSpPr>
            <p:nvPr/>
          </p:nvSpPr>
          <p:spPr bwMode="auto">
            <a:xfrm>
              <a:off x="6171692" y="3408316"/>
              <a:ext cx="1377560" cy="682181"/>
            </a:xfrm>
            <a:custGeom>
              <a:avLst/>
              <a:gdLst>
                <a:gd name="T0" fmla="*/ 0 w 839"/>
                <a:gd name="T1" fmla="*/ 394 h 415"/>
                <a:gd name="T2" fmla="*/ 205 w 839"/>
                <a:gd name="T3" fmla="*/ 190 h 415"/>
                <a:gd name="T4" fmla="*/ 379 w 839"/>
                <a:gd name="T5" fmla="*/ 343 h 415"/>
                <a:gd name="T6" fmla="*/ 770 w 839"/>
                <a:gd name="T7" fmla="*/ 0 h 415"/>
                <a:gd name="T8" fmla="*/ 839 w 839"/>
                <a:gd name="T9" fmla="*/ 54 h 415"/>
                <a:gd name="T10" fmla="*/ 379 w 839"/>
                <a:gd name="T11" fmla="*/ 415 h 415"/>
                <a:gd name="T12" fmla="*/ 187 w 839"/>
                <a:gd name="T13" fmla="*/ 275 h 415"/>
                <a:gd name="T14" fmla="*/ 0 w 839"/>
                <a:gd name="T15" fmla="*/ 394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9" h="415">
                  <a:moveTo>
                    <a:pt x="0" y="394"/>
                  </a:moveTo>
                  <a:cubicBezTo>
                    <a:pt x="0" y="394"/>
                    <a:pt x="184" y="184"/>
                    <a:pt x="205" y="190"/>
                  </a:cubicBezTo>
                  <a:cubicBezTo>
                    <a:pt x="225" y="195"/>
                    <a:pt x="353" y="366"/>
                    <a:pt x="379" y="343"/>
                  </a:cubicBezTo>
                  <a:cubicBezTo>
                    <a:pt x="406" y="320"/>
                    <a:pt x="770" y="0"/>
                    <a:pt x="770" y="0"/>
                  </a:cubicBezTo>
                  <a:cubicBezTo>
                    <a:pt x="839" y="54"/>
                    <a:pt x="839" y="54"/>
                    <a:pt x="839" y="54"/>
                  </a:cubicBezTo>
                  <a:cubicBezTo>
                    <a:pt x="839" y="54"/>
                    <a:pt x="429" y="390"/>
                    <a:pt x="379" y="415"/>
                  </a:cubicBezTo>
                  <a:cubicBezTo>
                    <a:pt x="379" y="415"/>
                    <a:pt x="217" y="271"/>
                    <a:pt x="187" y="275"/>
                  </a:cubicBezTo>
                  <a:cubicBezTo>
                    <a:pt x="157" y="279"/>
                    <a:pt x="38" y="407"/>
                    <a:pt x="0" y="394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" name="Freeform 740"/>
            <p:cNvSpPr>
              <a:spLocks/>
            </p:cNvSpPr>
            <p:nvPr/>
          </p:nvSpPr>
          <p:spPr bwMode="auto">
            <a:xfrm>
              <a:off x="7372107" y="3065141"/>
              <a:ext cx="305661" cy="223689"/>
            </a:xfrm>
            <a:custGeom>
              <a:avLst/>
              <a:gdLst>
                <a:gd name="T0" fmla="*/ 0 w 186"/>
                <a:gd name="T1" fmla="*/ 136 h 136"/>
                <a:gd name="T2" fmla="*/ 182 w 186"/>
                <a:gd name="T3" fmla="*/ 43 h 136"/>
                <a:gd name="T4" fmla="*/ 0 w 186"/>
                <a:gd name="T5" fmla="*/ 41 h 136"/>
                <a:gd name="T6" fmla="*/ 0 w 186"/>
                <a:gd name="T7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" h="136">
                  <a:moveTo>
                    <a:pt x="0" y="136"/>
                  </a:moveTo>
                  <a:cubicBezTo>
                    <a:pt x="0" y="136"/>
                    <a:pt x="186" y="87"/>
                    <a:pt x="182" y="43"/>
                  </a:cubicBezTo>
                  <a:cubicBezTo>
                    <a:pt x="178" y="0"/>
                    <a:pt x="0" y="41"/>
                    <a:pt x="0" y="41"/>
                  </a:cubicBezTo>
                  <a:lnTo>
                    <a:pt x="0" y="136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358312" y="1846145"/>
            <a:ext cx="3231674" cy="2313995"/>
            <a:chOff x="7358312" y="1846145"/>
            <a:chExt cx="3231674" cy="2313995"/>
          </a:xfrm>
        </p:grpSpPr>
        <p:grpSp>
          <p:nvGrpSpPr>
            <p:cNvPr id="3" name="Group 2"/>
            <p:cNvGrpSpPr/>
            <p:nvPr/>
          </p:nvGrpSpPr>
          <p:grpSpPr>
            <a:xfrm>
              <a:off x="8409370" y="1846145"/>
              <a:ext cx="2180616" cy="2313995"/>
              <a:chOff x="5440883" y="1416654"/>
              <a:chExt cx="2180616" cy="2313995"/>
            </a:xfrm>
          </p:grpSpPr>
          <p:sp>
            <p:nvSpPr>
              <p:cNvPr id="421" name="Freeform 742"/>
              <p:cNvSpPr>
                <a:spLocks/>
              </p:cNvSpPr>
              <p:nvPr/>
            </p:nvSpPr>
            <p:spPr bwMode="auto">
              <a:xfrm>
                <a:off x="6590587" y="2225962"/>
                <a:ext cx="408475" cy="274401"/>
              </a:xfrm>
              <a:custGeom>
                <a:avLst/>
                <a:gdLst>
                  <a:gd name="T0" fmla="*/ 0 w 249"/>
                  <a:gd name="T1" fmla="*/ 0 h 167"/>
                  <a:gd name="T2" fmla="*/ 249 w 249"/>
                  <a:gd name="T3" fmla="*/ 109 h 167"/>
                  <a:gd name="T4" fmla="*/ 171 w 249"/>
                  <a:gd name="T5" fmla="*/ 142 h 167"/>
                  <a:gd name="T6" fmla="*/ 0 w 249"/>
                  <a:gd name="T7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9" h="167">
                    <a:moveTo>
                      <a:pt x="0" y="0"/>
                    </a:moveTo>
                    <a:cubicBezTo>
                      <a:pt x="0" y="0"/>
                      <a:pt x="187" y="44"/>
                      <a:pt x="249" y="109"/>
                    </a:cubicBezTo>
                    <a:cubicBezTo>
                      <a:pt x="249" y="109"/>
                      <a:pt x="210" y="167"/>
                      <a:pt x="171" y="142"/>
                    </a:cubicBezTo>
                    <a:cubicBezTo>
                      <a:pt x="132" y="117"/>
                      <a:pt x="0" y="28"/>
                      <a:pt x="0" y="0"/>
                    </a:cubicBezTo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" name="Freeform 743"/>
              <p:cNvSpPr>
                <a:spLocks/>
              </p:cNvSpPr>
              <p:nvPr/>
            </p:nvSpPr>
            <p:spPr bwMode="auto">
              <a:xfrm>
                <a:off x="6444008" y="2007831"/>
                <a:ext cx="297325" cy="272316"/>
              </a:xfrm>
              <a:custGeom>
                <a:avLst/>
                <a:gdLst>
                  <a:gd name="T0" fmla="*/ 0 w 181"/>
                  <a:gd name="T1" fmla="*/ 136 h 166"/>
                  <a:gd name="T2" fmla="*/ 27 w 181"/>
                  <a:gd name="T3" fmla="*/ 53 h 166"/>
                  <a:gd name="T4" fmla="*/ 114 w 181"/>
                  <a:gd name="T5" fmla="*/ 0 h 166"/>
                  <a:gd name="T6" fmla="*/ 181 w 181"/>
                  <a:gd name="T7" fmla="*/ 103 h 166"/>
                  <a:gd name="T8" fmla="*/ 69 w 181"/>
                  <a:gd name="T9" fmla="*/ 162 h 166"/>
                  <a:gd name="T10" fmla="*/ 0 w 181"/>
                  <a:gd name="T11" fmla="*/ 13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1" h="166">
                    <a:moveTo>
                      <a:pt x="0" y="136"/>
                    </a:moveTo>
                    <a:cubicBezTo>
                      <a:pt x="0" y="136"/>
                      <a:pt x="7" y="76"/>
                      <a:pt x="27" y="53"/>
                    </a:cubicBezTo>
                    <a:cubicBezTo>
                      <a:pt x="47" y="30"/>
                      <a:pt x="114" y="0"/>
                      <a:pt x="114" y="0"/>
                    </a:cubicBezTo>
                    <a:cubicBezTo>
                      <a:pt x="114" y="0"/>
                      <a:pt x="167" y="75"/>
                      <a:pt x="181" y="103"/>
                    </a:cubicBezTo>
                    <a:cubicBezTo>
                      <a:pt x="181" y="103"/>
                      <a:pt x="106" y="157"/>
                      <a:pt x="69" y="162"/>
                    </a:cubicBezTo>
                    <a:cubicBezTo>
                      <a:pt x="32" y="166"/>
                      <a:pt x="0" y="136"/>
                      <a:pt x="0" y="136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" name="Freeform 744"/>
              <p:cNvSpPr>
                <a:spLocks/>
              </p:cNvSpPr>
              <p:nvPr/>
            </p:nvSpPr>
            <p:spPr bwMode="auto">
              <a:xfrm>
                <a:off x="6482216" y="2025893"/>
                <a:ext cx="218131" cy="200069"/>
              </a:xfrm>
              <a:custGeom>
                <a:avLst/>
                <a:gdLst>
                  <a:gd name="T0" fmla="*/ 0 w 133"/>
                  <a:gd name="T1" fmla="*/ 100 h 122"/>
                  <a:gd name="T2" fmla="*/ 20 w 133"/>
                  <a:gd name="T3" fmla="*/ 39 h 122"/>
                  <a:gd name="T4" fmla="*/ 83 w 133"/>
                  <a:gd name="T5" fmla="*/ 0 h 122"/>
                  <a:gd name="T6" fmla="*/ 133 w 133"/>
                  <a:gd name="T7" fmla="*/ 75 h 122"/>
                  <a:gd name="T8" fmla="*/ 51 w 133"/>
                  <a:gd name="T9" fmla="*/ 119 h 122"/>
                  <a:gd name="T10" fmla="*/ 0 w 133"/>
                  <a:gd name="T11" fmla="*/ 10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3" h="122">
                    <a:moveTo>
                      <a:pt x="0" y="100"/>
                    </a:moveTo>
                    <a:cubicBezTo>
                      <a:pt x="0" y="100"/>
                      <a:pt x="5" y="56"/>
                      <a:pt x="20" y="39"/>
                    </a:cubicBezTo>
                    <a:cubicBezTo>
                      <a:pt x="35" y="22"/>
                      <a:pt x="83" y="0"/>
                      <a:pt x="83" y="0"/>
                    </a:cubicBezTo>
                    <a:cubicBezTo>
                      <a:pt x="83" y="0"/>
                      <a:pt x="122" y="55"/>
                      <a:pt x="133" y="75"/>
                    </a:cubicBezTo>
                    <a:cubicBezTo>
                      <a:pt x="133" y="75"/>
                      <a:pt x="77" y="115"/>
                      <a:pt x="51" y="119"/>
                    </a:cubicBezTo>
                    <a:cubicBezTo>
                      <a:pt x="24" y="122"/>
                      <a:pt x="0" y="100"/>
                      <a:pt x="0" y="100"/>
                    </a:cubicBezTo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4" name="Freeform 745"/>
              <p:cNvSpPr>
                <a:spLocks/>
              </p:cNvSpPr>
              <p:nvPr/>
            </p:nvSpPr>
            <p:spPr bwMode="auto">
              <a:xfrm>
                <a:off x="6569052" y="2039092"/>
                <a:ext cx="125043" cy="168808"/>
              </a:xfrm>
              <a:custGeom>
                <a:avLst/>
                <a:gdLst>
                  <a:gd name="T0" fmla="*/ 0 w 76"/>
                  <a:gd name="T1" fmla="*/ 0 h 103"/>
                  <a:gd name="T2" fmla="*/ 76 w 76"/>
                  <a:gd name="T3" fmla="*/ 103 h 103"/>
                  <a:gd name="T4" fmla="*/ 0 w 76"/>
                  <a:gd name="T5" fmla="*/ 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6" h="103">
                    <a:moveTo>
                      <a:pt x="0" y="0"/>
                    </a:moveTo>
                    <a:cubicBezTo>
                      <a:pt x="0" y="0"/>
                      <a:pt x="53" y="82"/>
                      <a:pt x="76" y="103"/>
                    </a:cubicBezTo>
                    <a:cubicBezTo>
                      <a:pt x="76" y="103"/>
                      <a:pt x="12" y="50"/>
                      <a:pt x="0" y="0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5" name="Freeform 746"/>
              <p:cNvSpPr>
                <a:spLocks/>
              </p:cNvSpPr>
              <p:nvPr/>
            </p:nvSpPr>
            <p:spPr bwMode="auto">
              <a:xfrm>
                <a:off x="5800730" y="3124189"/>
                <a:ext cx="605765" cy="606460"/>
              </a:xfrm>
              <a:custGeom>
                <a:avLst/>
                <a:gdLst>
                  <a:gd name="T0" fmla="*/ 362 w 369"/>
                  <a:gd name="T1" fmla="*/ 198 h 369"/>
                  <a:gd name="T2" fmla="*/ 172 w 369"/>
                  <a:gd name="T3" fmla="*/ 362 h 369"/>
                  <a:gd name="T4" fmla="*/ 8 w 369"/>
                  <a:gd name="T5" fmla="*/ 172 h 369"/>
                  <a:gd name="T6" fmla="*/ 198 w 369"/>
                  <a:gd name="T7" fmla="*/ 8 h 369"/>
                  <a:gd name="T8" fmla="*/ 362 w 369"/>
                  <a:gd name="T9" fmla="*/ 198 h 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9" h="369">
                    <a:moveTo>
                      <a:pt x="362" y="198"/>
                    </a:moveTo>
                    <a:cubicBezTo>
                      <a:pt x="355" y="296"/>
                      <a:pt x="269" y="369"/>
                      <a:pt x="172" y="362"/>
                    </a:cubicBezTo>
                    <a:cubicBezTo>
                      <a:pt x="74" y="355"/>
                      <a:pt x="0" y="270"/>
                      <a:pt x="8" y="172"/>
                    </a:cubicBezTo>
                    <a:cubicBezTo>
                      <a:pt x="15" y="74"/>
                      <a:pt x="100" y="0"/>
                      <a:pt x="198" y="8"/>
                    </a:cubicBezTo>
                    <a:cubicBezTo>
                      <a:pt x="296" y="15"/>
                      <a:pt x="369" y="100"/>
                      <a:pt x="362" y="198"/>
                    </a:cubicBezTo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" name="Freeform 747"/>
              <p:cNvSpPr>
                <a:spLocks/>
              </p:cNvSpPr>
              <p:nvPr/>
            </p:nvSpPr>
            <p:spPr bwMode="auto">
              <a:xfrm>
                <a:off x="5879229" y="3203384"/>
                <a:ext cx="450156" cy="450156"/>
              </a:xfrm>
              <a:custGeom>
                <a:avLst/>
                <a:gdLst>
                  <a:gd name="T0" fmla="*/ 268 w 274"/>
                  <a:gd name="T1" fmla="*/ 147 h 274"/>
                  <a:gd name="T2" fmla="*/ 127 w 274"/>
                  <a:gd name="T3" fmla="*/ 268 h 274"/>
                  <a:gd name="T4" fmla="*/ 5 w 274"/>
                  <a:gd name="T5" fmla="*/ 127 h 274"/>
                  <a:gd name="T6" fmla="*/ 147 w 274"/>
                  <a:gd name="T7" fmla="*/ 5 h 274"/>
                  <a:gd name="T8" fmla="*/ 268 w 274"/>
                  <a:gd name="T9" fmla="*/ 147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4" h="274">
                    <a:moveTo>
                      <a:pt x="268" y="147"/>
                    </a:moveTo>
                    <a:cubicBezTo>
                      <a:pt x="263" y="219"/>
                      <a:pt x="200" y="274"/>
                      <a:pt x="127" y="268"/>
                    </a:cubicBezTo>
                    <a:cubicBezTo>
                      <a:pt x="54" y="263"/>
                      <a:pt x="0" y="200"/>
                      <a:pt x="5" y="127"/>
                    </a:cubicBezTo>
                    <a:cubicBezTo>
                      <a:pt x="11" y="54"/>
                      <a:pt x="74" y="0"/>
                      <a:pt x="147" y="5"/>
                    </a:cubicBezTo>
                    <a:cubicBezTo>
                      <a:pt x="219" y="11"/>
                      <a:pt x="274" y="74"/>
                      <a:pt x="268" y="147"/>
                    </a:cubicBezTo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" name="Freeform 748"/>
              <p:cNvSpPr>
                <a:spLocks/>
              </p:cNvSpPr>
              <p:nvPr/>
            </p:nvSpPr>
            <p:spPr bwMode="auto">
              <a:xfrm>
                <a:off x="5910490" y="3236034"/>
                <a:ext cx="385550" cy="384161"/>
              </a:xfrm>
              <a:custGeom>
                <a:avLst/>
                <a:gdLst>
                  <a:gd name="T0" fmla="*/ 231 w 235"/>
                  <a:gd name="T1" fmla="*/ 125 h 234"/>
                  <a:gd name="T2" fmla="*/ 109 w 235"/>
                  <a:gd name="T3" fmla="*/ 230 h 234"/>
                  <a:gd name="T4" fmla="*/ 5 w 235"/>
                  <a:gd name="T5" fmla="*/ 108 h 234"/>
                  <a:gd name="T6" fmla="*/ 126 w 235"/>
                  <a:gd name="T7" fmla="*/ 4 h 234"/>
                  <a:gd name="T8" fmla="*/ 231 w 235"/>
                  <a:gd name="T9" fmla="*/ 125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4">
                    <a:moveTo>
                      <a:pt x="231" y="125"/>
                    </a:moveTo>
                    <a:cubicBezTo>
                      <a:pt x="226" y="188"/>
                      <a:pt x="172" y="234"/>
                      <a:pt x="109" y="230"/>
                    </a:cubicBezTo>
                    <a:cubicBezTo>
                      <a:pt x="47" y="225"/>
                      <a:pt x="0" y="171"/>
                      <a:pt x="5" y="108"/>
                    </a:cubicBezTo>
                    <a:cubicBezTo>
                      <a:pt x="10" y="46"/>
                      <a:pt x="64" y="0"/>
                      <a:pt x="126" y="4"/>
                    </a:cubicBezTo>
                    <a:cubicBezTo>
                      <a:pt x="189" y="9"/>
                      <a:pt x="235" y="63"/>
                      <a:pt x="231" y="125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" name="Freeform 749"/>
              <p:cNvSpPr>
                <a:spLocks/>
              </p:cNvSpPr>
              <p:nvPr/>
            </p:nvSpPr>
            <p:spPr bwMode="auto">
              <a:xfrm>
                <a:off x="6032060" y="3356214"/>
                <a:ext cx="144494" cy="144494"/>
              </a:xfrm>
              <a:custGeom>
                <a:avLst/>
                <a:gdLst>
                  <a:gd name="T0" fmla="*/ 86 w 88"/>
                  <a:gd name="T1" fmla="*/ 47 h 88"/>
                  <a:gd name="T2" fmla="*/ 41 w 88"/>
                  <a:gd name="T3" fmla="*/ 86 h 88"/>
                  <a:gd name="T4" fmla="*/ 2 w 88"/>
                  <a:gd name="T5" fmla="*/ 41 h 88"/>
                  <a:gd name="T6" fmla="*/ 47 w 88"/>
                  <a:gd name="T7" fmla="*/ 2 h 88"/>
                  <a:gd name="T8" fmla="*/ 86 w 88"/>
                  <a:gd name="T9" fmla="*/ 47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" h="88">
                    <a:moveTo>
                      <a:pt x="86" y="47"/>
                    </a:moveTo>
                    <a:cubicBezTo>
                      <a:pt x="84" y="70"/>
                      <a:pt x="64" y="88"/>
                      <a:pt x="41" y="86"/>
                    </a:cubicBezTo>
                    <a:cubicBezTo>
                      <a:pt x="17" y="84"/>
                      <a:pt x="0" y="64"/>
                      <a:pt x="2" y="41"/>
                    </a:cubicBezTo>
                    <a:cubicBezTo>
                      <a:pt x="3" y="17"/>
                      <a:pt x="24" y="0"/>
                      <a:pt x="47" y="2"/>
                    </a:cubicBezTo>
                    <a:cubicBezTo>
                      <a:pt x="70" y="3"/>
                      <a:pt x="88" y="24"/>
                      <a:pt x="86" y="47"/>
                    </a:cubicBezTo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" name="Freeform 750"/>
              <p:cNvSpPr>
                <a:spLocks/>
              </p:cNvSpPr>
              <p:nvPr/>
            </p:nvSpPr>
            <p:spPr bwMode="auto">
              <a:xfrm>
                <a:off x="5932025" y="3242981"/>
                <a:ext cx="204932" cy="209795"/>
              </a:xfrm>
              <a:custGeom>
                <a:avLst/>
                <a:gdLst>
                  <a:gd name="T0" fmla="*/ 0 w 295"/>
                  <a:gd name="T1" fmla="*/ 59 h 302"/>
                  <a:gd name="T2" fmla="*/ 231 w 295"/>
                  <a:gd name="T3" fmla="*/ 302 h 302"/>
                  <a:gd name="T4" fmla="*/ 295 w 295"/>
                  <a:gd name="T5" fmla="*/ 248 h 302"/>
                  <a:gd name="T6" fmla="*/ 71 w 295"/>
                  <a:gd name="T7" fmla="*/ 0 h 302"/>
                  <a:gd name="T8" fmla="*/ 0 w 295"/>
                  <a:gd name="T9" fmla="*/ 59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5" h="302">
                    <a:moveTo>
                      <a:pt x="0" y="59"/>
                    </a:moveTo>
                    <a:lnTo>
                      <a:pt x="231" y="302"/>
                    </a:lnTo>
                    <a:lnTo>
                      <a:pt x="295" y="248"/>
                    </a:lnTo>
                    <a:lnTo>
                      <a:pt x="71" y="0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" name="Freeform 751"/>
              <p:cNvSpPr>
                <a:spLocks/>
              </p:cNvSpPr>
              <p:nvPr/>
            </p:nvSpPr>
            <p:spPr bwMode="auto">
              <a:xfrm>
                <a:off x="6063321" y="3387475"/>
                <a:ext cx="81973" cy="81973"/>
              </a:xfrm>
              <a:custGeom>
                <a:avLst/>
                <a:gdLst>
                  <a:gd name="T0" fmla="*/ 49 w 50"/>
                  <a:gd name="T1" fmla="*/ 27 h 50"/>
                  <a:gd name="T2" fmla="*/ 23 w 50"/>
                  <a:gd name="T3" fmla="*/ 49 h 50"/>
                  <a:gd name="T4" fmla="*/ 1 w 50"/>
                  <a:gd name="T5" fmla="*/ 23 h 50"/>
                  <a:gd name="T6" fmla="*/ 27 w 50"/>
                  <a:gd name="T7" fmla="*/ 1 h 50"/>
                  <a:gd name="T8" fmla="*/ 49 w 50"/>
                  <a:gd name="T9" fmla="*/ 27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50">
                    <a:moveTo>
                      <a:pt x="49" y="27"/>
                    </a:moveTo>
                    <a:cubicBezTo>
                      <a:pt x="48" y="40"/>
                      <a:pt x="36" y="50"/>
                      <a:pt x="23" y="49"/>
                    </a:cubicBezTo>
                    <a:cubicBezTo>
                      <a:pt x="10" y="48"/>
                      <a:pt x="0" y="36"/>
                      <a:pt x="1" y="23"/>
                    </a:cubicBezTo>
                    <a:cubicBezTo>
                      <a:pt x="2" y="10"/>
                      <a:pt x="13" y="0"/>
                      <a:pt x="27" y="1"/>
                    </a:cubicBezTo>
                    <a:cubicBezTo>
                      <a:pt x="40" y="2"/>
                      <a:pt x="50" y="13"/>
                      <a:pt x="49" y="27"/>
                    </a:cubicBezTo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" name="Freeform 752"/>
              <p:cNvSpPr>
                <a:spLocks/>
              </p:cNvSpPr>
              <p:nvPr/>
            </p:nvSpPr>
            <p:spPr bwMode="auto">
              <a:xfrm>
                <a:off x="6917089" y="2318355"/>
                <a:ext cx="604376" cy="605765"/>
              </a:xfrm>
              <a:custGeom>
                <a:avLst/>
                <a:gdLst>
                  <a:gd name="T0" fmla="*/ 361 w 368"/>
                  <a:gd name="T1" fmla="*/ 198 h 369"/>
                  <a:gd name="T2" fmla="*/ 171 w 368"/>
                  <a:gd name="T3" fmla="*/ 362 h 369"/>
                  <a:gd name="T4" fmla="*/ 7 w 368"/>
                  <a:gd name="T5" fmla="*/ 171 h 369"/>
                  <a:gd name="T6" fmla="*/ 197 w 368"/>
                  <a:gd name="T7" fmla="*/ 7 h 369"/>
                  <a:gd name="T8" fmla="*/ 361 w 368"/>
                  <a:gd name="T9" fmla="*/ 198 h 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8" h="369">
                    <a:moveTo>
                      <a:pt x="361" y="198"/>
                    </a:moveTo>
                    <a:cubicBezTo>
                      <a:pt x="354" y="295"/>
                      <a:pt x="269" y="369"/>
                      <a:pt x="171" y="362"/>
                    </a:cubicBezTo>
                    <a:cubicBezTo>
                      <a:pt x="73" y="354"/>
                      <a:pt x="0" y="269"/>
                      <a:pt x="7" y="171"/>
                    </a:cubicBezTo>
                    <a:cubicBezTo>
                      <a:pt x="14" y="73"/>
                      <a:pt x="99" y="0"/>
                      <a:pt x="197" y="7"/>
                    </a:cubicBezTo>
                    <a:cubicBezTo>
                      <a:pt x="295" y="15"/>
                      <a:pt x="368" y="100"/>
                      <a:pt x="361" y="198"/>
                    </a:cubicBezTo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" name="Freeform 753"/>
              <p:cNvSpPr>
                <a:spLocks/>
              </p:cNvSpPr>
              <p:nvPr/>
            </p:nvSpPr>
            <p:spPr bwMode="auto">
              <a:xfrm>
                <a:off x="6994199" y="2395465"/>
                <a:ext cx="450156" cy="450156"/>
              </a:xfrm>
              <a:custGeom>
                <a:avLst/>
                <a:gdLst>
                  <a:gd name="T0" fmla="*/ 269 w 274"/>
                  <a:gd name="T1" fmla="*/ 147 h 274"/>
                  <a:gd name="T2" fmla="*/ 127 w 274"/>
                  <a:gd name="T3" fmla="*/ 269 h 274"/>
                  <a:gd name="T4" fmla="*/ 6 w 274"/>
                  <a:gd name="T5" fmla="*/ 128 h 274"/>
                  <a:gd name="T6" fmla="*/ 147 w 274"/>
                  <a:gd name="T7" fmla="*/ 6 h 274"/>
                  <a:gd name="T8" fmla="*/ 269 w 274"/>
                  <a:gd name="T9" fmla="*/ 147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4" h="274">
                    <a:moveTo>
                      <a:pt x="269" y="147"/>
                    </a:moveTo>
                    <a:cubicBezTo>
                      <a:pt x="263" y="220"/>
                      <a:pt x="200" y="274"/>
                      <a:pt x="127" y="269"/>
                    </a:cubicBezTo>
                    <a:cubicBezTo>
                      <a:pt x="55" y="263"/>
                      <a:pt x="0" y="200"/>
                      <a:pt x="6" y="128"/>
                    </a:cubicBezTo>
                    <a:cubicBezTo>
                      <a:pt x="11" y="55"/>
                      <a:pt x="74" y="0"/>
                      <a:pt x="147" y="6"/>
                    </a:cubicBezTo>
                    <a:cubicBezTo>
                      <a:pt x="219" y="11"/>
                      <a:pt x="274" y="75"/>
                      <a:pt x="269" y="147"/>
                    </a:cubicBezTo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" name="Freeform 754"/>
              <p:cNvSpPr>
                <a:spLocks/>
              </p:cNvSpPr>
              <p:nvPr/>
            </p:nvSpPr>
            <p:spPr bwMode="auto">
              <a:xfrm>
                <a:off x="7027544" y="2428115"/>
                <a:ext cx="384161" cy="386245"/>
              </a:xfrm>
              <a:custGeom>
                <a:avLst/>
                <a:gdLst>
                  <a:gd name="T0" fmla="*/ 230 w 234"/>
                  <a:gd name="T1" fmla="*/ 126 h 235"/>
                  <a:gd name="T2" fmla="*/ 109 w 234"/>
                  <a:gd name="T3" fmla="*/ 230 h 235"/>
                  <a:gd name="T4" fmla="*/ 4 w 234"/>
                  <a:gd name="T5" fmla="*/ 109 h 235"/>
                  <a:gd name="T6" fmla="*/ 125 w 234"/>
                  <a:gd name="T7" fmla="*/ 5 h 235"/>
                  <a:gd name="T8" fmla="*/ 230 w 234"/>
                  <a:gd name="T9" fmla="*/ 126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235">
                    <a:moveTo>
                      <a:pt x="230" y="126"/>
                    </a:moveTo>
                    <a:cubicBezTo>
                      <a:pt x="225" y="188"/>
                      <a:pt x="171" y="235"/>
                      <a:pt x="109" y="230"/>
                    </a:cubicBezTo>
                    <a:cubicBezTo>
                      <a:pt x="46" y="225"/>
                      <a:pt x="0" y="171"/>
                      <a:pt x="4" y="109"/>
                    </a:cubicBezTo>
                    <a:cubicBezTo>
                      <a:pt x="9" y="47"/>
                      <a:pt x="63" y="0"/>
                      <a:pt x="125" y="5"/>
                    </a:cubicBezTo>
                    <a:cubicBezTo>
                      <a:pt x="188" y="9"/>
                      <a:pt x="234" y="64"/>
                      <a:pt x="230" y="126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" name="Freeform 755"/>
              <p:cNvSpPr>
                <a:spLocks/>
              </p:cNvSpPr>
              <p:nvPr/>
            </p:nvSpPr>
            <p:spPr bwMode="auto">
              <a:xfrm>
                <a:off x="7147029" y="2548296"/>
                <a:ext cx="144494" cy="144494"/>
              </a:xfrm>
              <a:custGeom>
                <a:avLst/>
                <a:gdLst>
                  <a:gd name="T0" fmla="*/ 86 w 88"/>
                  <a:gd name="T1" fmla="*/ 48 h 88"/>
                  <a:gd name="T2" fmla="*/ 41 w 88"/>
                  <a:gd name="T3" fmla="*/ 87 h 88"/>
                  <a:gd name="T4" fmla="*/ 2 w 88"/>
                  <a:gd name="T5" fmla="*/ 41 h 88"/>
                  <a:gd name="T6" fmla="*/ 47 w 88"/>
                  <a:gd name="T7" fmla="*/ 2 h 88"/>
                  <a:gd name="T8" fmla="*/ 86 w 88"/>
                  <a:gd name="T9" fmla="*/ 4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" h="88">
                    <a:moveTo>
                      <a:pt x="86" y="48"/>
                    </a:moveTo>
                    <a:cubicBezTo>
                      <a:pt x="85" y="71"/>
                      <a:pt x="64" y="88"/>
                      <a:pt x="41" y="87"/>
                    </a:cubicBezTo>
                    <a:cubicBezTo>
                      <a:pt x="18" y="85"/>
                      <a:pt x="0" y="65"/>
                      <a:pt x="2" y="41"/>
                    </a:cubicBezTo>
                    <a:cubicBezTo>
                      <a:pt x="3" y="18"/>
                      <a:pt x="24" y="0"/>
                      <a:pt x="47" y="2"/>
                    </a:cubicBezTo>
                    <a:cubicBezTo>
                      <a:pt x="71" y="4"/>
                      <a:pt x="88" y="24"/>
                      <a:pt x="86" y="48"/>
                    </a:cubicBezTo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" name="Freeform 756"/>
              <p:cNvSpPr>
                <a:spLocks/>
              </p:cNvSpPr>
              <p:nvPr/>
            </p:nvSpPr>
            <p:spPr bwMode="auto">
              <a:xfrm>
                <a:off x="7048384" y="2436451"/>
                <a:ext cx="203543" cy="209795"/>
              </a:xfrm>
              <a:custGeom>
                <a:avLst/>
                <a:gdLst>
                  <a:gd name="T0" fmla="*/ 0 w 293"/>
                  <a:gd name="T1" fmla="*/ 59 h 302"/>
                  <a:gd name="T2" fmla="*/ 230 w 293"/>
                  <a:gd name="T3" fmla="*/ 302 h 302"/>
                  <a:gd name="T4" fmla="*/ 293 w 293"/>
                  <a:gd name="T5" fmla="*/ 248 h 302"/>
                  <a:gd name="T6" fmla="*/ 71 w 293"/>
                  <a:gd name="T7" fmla="*/ 0 h 302"/>
                  <a:gd name="T8" fmla="*/ 0 w 293"/>
                  <a:gd name="T9" fmla="*/ 59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3" h="302">
                    <a:moveTo>
                      <a:pt x="0" y="59"/>
                    </a:moveTo>
                    <a:lnTo>
                      <a:pt x="230" y="302"/>
                    </a:lnTo>
                    <a:lnTo>
                      <a:pt x="293" y="248"/>
                    </a:lnTo>
                    <a:lnTo>
                      <a:pt x="71" y="0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" name="Freeform 757"/>
              <p:cNvSpPr>
                <a:spLocks/>
              </p:cNvSpPr>
              <p:nvPr/>
            </p:nvSpPr>
            <p:spPr bwMode="auto">
              <a:xfrm>
                <a:off x="7178290" y="2579556"/>
                <a:ext cx="81973" cy="81973"/>
              </a:xfrm>
              <a:custGeom>
                <a:avLst/>
                <a:gdLst>
                  <a:gd name="T0" fmla="*/ 49 w 50"/>
                  <a:gd name="T1" fmla="*/ 27 h 50"/>
                  <a:gd name="T2" fmla="*/ 23 w 50"/>
                  <a:gd name="T3" fmla="*/ 49 h 50"/>
                  <a:gd name="T4" fmla="*/ 1 w 50"/>
                  <a:gd name="T5" fmla="*/ 24 h 50"/>
                  <a:gd name="T6" fmla="*/ 27 w 50"/>
                  <a:gd name="T7" fmla="*/ 1 h 50"/>
                  <a:gd name="T8" fmla="*/ 49 w 50"/>
                  <a:gd name="T9" fmla="*/ 27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50">
                    <a:moveTo>
                      <a:pt x="49" y="27"/>
                    </a:moveTo>
                    <a:cubicBezTo>
                      <a:pt x="48" y="40"/>
                      <a:pt x="37" y="50"/>
                      <a:pt x="23" y="49"/>
                    </a:cubicBezTo>
                    <a:cubicBezTo>
                      <a:pt x="10" y="48"/>
                      <a:pt x="0" y="37"/>
                      <a:pt x="1" y="24"/>
                    </a:cubicBezTo>
                    <a:cubicBezTo>
                      <a:pt x="2" y="10"/>
                      <a:pt x="13" y="0"/>
                      <a:pt x="27" y="1"/>
                    </a:cubicBezTo>
                    <a:cubicBezTo>
                      <a:pt x="40" y="2"/>
                      <a:pt x="50" y="14"/>
                      <a:pt x="49" y="27"/>
                    </a:cubicBezTo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" name="Freeform 758"/>
              <p:cNvSpPr>
                <a:spLocks/>
              </p:cNvSpPr>
              <p:nvPr/>
            </p:nvSpPr>
            <p:spPr bwMode="auto">
              <a:xfrm>
                <a:off x="5631227" y="2155799"/>
                <a:ext cx="1344910" cy="1139283"/>
              </a:xfrm>
              <a:custGeom>
                <a:avLst/>
                <a:gdLst>
                  <a:gd name="T0" fmla="*/ 255 w 819"/>
                  <a:gd name="T1" fmla="*/ 419 h 694"/>
                  <a:gd name="T2" fmla="*/ 329 w 819"/>
                  <a:gd name="T3" fmla="*/ 449 h 694"/>
                  <a:gd name="T4" fmla="*/ 473 w 819"/>
                  <a:gd name="T5" fmla="*/ 612 h 694"/>
                  <a:gd name="T6" fmla="*/ 713 w 819"/>
                  <a:gd name="T7" fmla="*/ 428 h 694"/>
                  <a:gd name="T8" fmla="*/ 459 w 819"/>
                  <a:gd name="T9" fmla="*/ 62 h 694"/>
                  <a:gd name="T10" fmla="*/ 434 w 819"/>
                  <a:gd name="T11" fmla="*/ 30 h 694"/>
                  <a:gd name="T12" fmla="*/ 479 w 819"/>
                  <a:gd name="T13" fmla="*/ 33 h 694"/>
                  <a:gd name="T14" fmla="*/ 805 w 819"/>
                  <a:gd name="T15" fmla="*/ 197 h 694"/>
                  <a:gd name="T16" fmla="*/ 813 w 819"/>
                  <a:gd name="T17" fmla="*/ 406 h 694"/>
                  <a:gd name="T18" fmla="*/ 446 w 819"/>
                  <a:gd name="T19" fmla="*/ 694 h 694"/>
                  <a:gd name="T20" fmla="*/ 323 w 819"/>
                  <a:gd name="T21" fmla="*/ 651 h 694"/>
                  <a:gd name="T22" fmla="*/ 86 w 819"/>
                  <a:gd name="T23" fmla="*/ 636 h 694"/>
                  <a:gd name="T24" fmla="*/ 32 w 819"/>
                  <a:gd name="T25" fmla="*/ 457 h 694"/>
                  <a:gd name="T26" fmla="*/ 255 w 819"/>
                  <a:gd name="T27" fmla="*/ 419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9" h="694">
                    <a:moveTo>
                      <a:pt x="255" y="419"/>
                    </a:moveTo>
                    <a:cubicBezTo>
                      <a:pt x="255" y="419"/>
                      <a:pt x="305" y="428"/>
                      <a:pt x="329" y="449"/>
                    </a:cubicBezTo>
                    <a:cubicBezTo>
                      <a:pt x="353" y="470"/>
                      <a:pt x="463" y="606"/>
                      <a:pt x="473" y="612"/>
                    </a:cubicBezTo>
                    <a:cubicBezTo>
                      <a:pt x="484" y="617"/>
                      <a:pt x="691" y="463"/>
                      <a:pt x="713" y="428"/>
                    </a:cubicBezTo>
                    <a:cubicBezTo>
                      <a:pt x="735" y="393"/>
                      <a:pt x="724" y="117"/>
                      <a:pt x="459" y="62"/>
                    </a:cubicBezTo>
                    <a:cubicBezTo>
                      <a:pt x="459" y="62"/>
                      <a:pt x="427" y="59"/>
                      <a:pt x="434" y="30"/>
                    </a:cubicBezTo>
                    <a:cubicBezTo>
                      <a:pt x="442" y="0"/>
                      <a:pt x="479" y="33"/>
                      <a:pt x="479" y="33"/>
                    </a:cubicBezTo>
                    <a:cubicBezTo>
                      <a:pt x="479" y="33"/>
                      <a:pt x="676" y="54"/>
                      <a:pt x="805" y="197"/>
                    </a:cubicBezTo>
                    <a:cubicBezTo>
                      <a:pt x="805" y="197"/>
                      <a:pt x="819" y="389"/>
                      <a:pt x="813" y="406"/>
                    </a:cubicBezTo>
                    <a:cubicBezTo>
                      <a:pt x="807" y="422"/>
                      <a:pt x="516" y="648"/>
                      <a:pt x="446" y="694"/>
                    </a:cubicBezTo>
                    <a:cubicBezTo>
                      <a:pt x="446" y="694"/>
                      <a:pt x="387" y="644"/>
                      <a:pt x="323" y="651"/>
                    </a:cubicBezTo>
                    <a:cubicBezTo>
                      <a:pt x="260" y="658"/>
                      <a:pt x="106" y="654"/>
                      <a:pt x="86" y="636"/>
                    </a:cubicBezTo>
                    <a:cubicBezTo>
                      <a:pt x="65" y="617"/>
                      <a:pt x="0" y="513"/>
                      <a:pt x="32" y="457"/>
                    </a:cubicBezTo>
                    <a:cubicBezTo>
                      <a:pt x="64" y="401"/>
                      <a:pt x="255" y="419"/>
                      <a:pt x="255" y="419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" name="Freeform 759"/>
              <p:cNvSpPr>
                <a:spLocks/>
              </p:cNvSpPr>
              <p:nvPr/>
            </p:nvSpPr>
            <p:spPr bwMode="auto">
              <a:xfrm>
                <a:off x="5596493" y="2863683"/>
                <a:ext cx="681486" cy="656477"/>
              </a:xfrm>
              <a:custGeom>
                <a:avLst/>
                <a:gdLst>
                  <a:gd name="T0" fmla="*/ 138 w 415"/>
                  <a:gd name="T1" fmla="*/ 76 h 400"/>
                  <a:gd name="T2" fmla="*/ 47 w 415"/>
                  <a:gd name="T3" fmla="*/ 364 h 400"/>
                  <a:gd name="T4" fmla="*/ 106 w 415"/>
                  <a:gd name="T5" fmla="*/ 390 h 400"/>
                  <a:gd name="T6" fmla="*/ 396 w 415"/>
                  <a:gd name="T7" fmla="*/ 192 h 400"/>
                  <a:gd name="T8" fmla="*/ 138 w 415"/>
                  <a:gd name="T9" fmla="*/ 76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5" h="400">
                    <a:moveTo>
                      <a:pt x="138" y="76"/>
                    </a:moveTo>
                    <a:cubicBezTo>
                      <a:pt x="90" y="93"/>
                      <a:pt x="0" y="252"/>
                      <a:pt x="47" y="364"/>
                    </a:cubicBezTo>
                    <a:cubicBezTo>
                      <a:pt x="47" y="364"/>
                      <a:pt x="77" y="400"/>
                      <a:pt x="106" y="390"/>
                    </a:cubicBezTo>
                    <a:cubicBezTo>
                      <a:pt x="134" y="380"/>
                      <a:pt x="377" y="218"/>
                      <a:pt x="396" y="192"/>
                    </a:cubicBezTo>
                    <a:cubicBezTo>
                      <a:pt x="415" y="167"/>
                      <a:pt x="355" y="0"/>
                      <a:pt x="138" y="76"/>
                    </a:cubicBezTo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" name="Freeform 760"/>
              <p:cNvSpPr>
                <a:spLocks/>
              </p:cNvSpPr>
              <p:nvPr/>
            </p:nvSpPr>
            <p:spPr bwMode="auto">
              <a:xfrm>
                <a:off x="5496458" y="2789351"/>
                <a:ext cx="658561" cy="200764"/>
              </a:xfrm>
              <a:custGeom>
                <a:avLst/>
                <a:gdLst>
                  <a:gd name="T0" fmla="*/ 384 w 401"/>
                  <a:gd name="T1" fmla="*/ 15 h 122"/>
                  <a:gd name="T2" fmla="*/ 119 w 401"/>
                  <a:gd name="T3" fmla="*/ 17 h 122"/>
                  <a:gd name="T4" fmla="*/ 15 w 401"/>
                  <a:gd name="T5" fmla="*/ 29 h 122"/>
                  <a:gd name="T6" fmla="*/ 111 w 401"/>
                  <a:gd name="T7" fmla="*/ 114 h 122"/>
                  <a:gd name="T8" fmla="*/ 380 w 401"/>
                  <a:gd name="T9" fmla="*/ 72 h 122"/>
                  <a:gd name="T10" fmla="*/ 384 w 401"/>
                  <a:gd name="T11" fmla="*/ 15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1" h="122">
                    <a:moveTo>
                      <a:pt x="384" y="15"/>
                    </a:moveTo>
                    <a:cubicBezTo>
                      <a:pt x="371" y="0"/>
                      <a:pt x="185" y="12"/>
                      <a:pt x="119" y="17"/>
                    </a:cubicBezTo>
                    <a:cubicBezTo>
                      <a:pt x="52" y="22"/>
                      <a:pt x="26" y="5"/>
                      <a:pt x="15" y="29"/>
                    </a:cubicBezTo>
                    <a:cubicBezTo>
                      <a:pt x="0" y="58"/>
                      <a:pt x="55" y="106"/>
                      <a:pt x="111" y="114"/>
                    </a:cubicBezTo>
                    <a:cubicBezTo>
                      <a:pt x="168" y="122"/>
                      <a:pt x="361" y="84"/>
                      <a:pt x="380" y="72"/>
                    </a:cubicBezTo>
                    <a:cubicBezTo>
                      <a:pt x="399" y="60"/>
                      <a:pt x="401" y="35"/>
                      <a:pt x="384" y="15"/>
                    </a:cubicBezTo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" name="Freeform 761"/>
              <p:cNvSpPr>
                <a:spLocks/>
              </p:cNvSpPr>
              <p:nvPr/>
            </p:nvSpPr>
            <p:spPr bwMode="auto">
              <a:xfrm>
                <a:off x="6879576" y="2259307"/>
                <a:ext cx="540465" cy="556443"/>
              </a:xfrm>
              <a:custGeom>
                <a:avLst/>
                <a:gdLst>
                  <a:gd name="T0" fmla="*/ 41 w 329"/>
                  <a:gd name="T1" fmla="*/ 339 h 339"/>
                  <a:gd name="T2" fmla="*/ 25 w 329"/>
                  <a:gd name="T3" fmla="*/ 133 h 339"/>
                  <a:gd name="T4" fmla="*/ 187 w 329"/>
                  <a:gd name="T5" fmla="*/ 5 h 339"/>
                  <a:gd name="T6" fmla="*/ 329 w 329"/>
                  <a:gd name="T7" fmla="*/ 63 h 339"/>
                  <a:gd name="T8" fmla="*/ 191 w 329"/>
                  <a:gd name="T9" fmla="*/ 167 h 339"/>
                  <a:gd name="T10" fmla="*/ 94 w 329"/>
                  <a:gd name="T11" fmla="*/ 305 h 339"/>
                  <a:gd name="T12" fmla="*/ 41 w 329"/>
                  <a:gd name="T13" fmla="*/ 339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9" h="339">
                    <a:moveTo>
                      <a:pt x="41" y="339"/>
                    </a:moveTo>
                    <a:cubicBezTo>
                      <a:pt x="41" y="339"/>
                      <a:pt x="0" y="178"/>
                      <a:pt x="25" y="133"/>
                    </a:cubicBezTo>
                    <a:cubicBezTo>
                      <a:pt x="50" y="87"/>
                      <a:pt x="94" y="12"/>
                      <a:pt x="187" y="5"/>
                    </a:cubicBezTo>
                    <a:cubicBezTo>
                      <a:pt x="249" y="0"/>
                      <a:pt x="305" y="29"/>
                      <a:pt x="329" y="63"/>
                    </a:cubicBezTo>
                    <a:cubicBezTo>
                      <a:pt x="329" y="63"/>
                      <a:pt x="239" y="136"/>
                      <a:pt x="191" y="167"/>
                    </a:cubicBezTo>
                    <a:cubicBezTo>
                      <a:pt x="143" y="198"/>
                      <a:pt x="74" y="244"/>
                      <a:pt x="94" y="305"/>
                    </a:cubicBezTo>
                    <a:cubicBezTo>
                      <a:pt x="94" y="305"/>
                      <a:pt x="82" y="325"/>
                      <a:pt x="41" y="339"/>
                    </a:cubicBezTo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" name="Freeform 762"/>
              <p:cNvSpPr>
                <a:spLocks/>
              </p:cNvSpPr>
              <p:nvPr/>
            </p:nvSpPr>
            <p:spPr bwMode="auto">
              <a:xfrm>
                <a:off x="6406495" y="3305502"/>
                <a:ext cx="59048" cy="163946"/>
              </a:xfrm>
              <a:custGeom>
                <a:avLst/>
                <a:gdLst>
                  <a:gd name="T0" fmla="*/ 6 w 36"/>
                  <a:gd name="T1" fmla="*/ 16 h 100"/>
                  <a:gd name="T2" fmla="*/ 21 w 36"/>
                  <a:gd name="T3" fmla="*/ 90 h 100"/>
                  <a:gd name="T4" fmla="*/ 36 w 36"/>
                  <a:gd name="T5" fmla="*/ 90 h 100"/>
                  <a:gd name="T6" fmla="*/ 18 w 36"/>
                  <a:gd name="T7" fmla="*/ 8 h 100"/>
                  <a:gd name="T8" fmla="*/ 6 w 36"/>
                  <a:gd name="T9" fmla="*/ 16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00">
                    <a:moveTo>
                      <a:pt x="6" y="16"/>
                    </a:moveTo>
                    <a:cubicBezTo>
                      <a:pt x="20" y="38"/>
                      <a:pt x="20" y="64"/>
                      <a:pt x="21" y="90"/>
                    </a:cubicBezTo>
                    <a:cubicBezTo>
                      <a:pt x="21" y="100"/>
                      <a:pt x="36" y="100"/>
                      <a:pt x="36" y="90"/>
                    </a:cubicBezTo>
                    <a:cubicBezTo>
                      <a:pt x="35" y="61"/>
                      <a:pt x="35" y="33"/>
                      <a:pt x="18" y="8"/>
                    </a:cubicBezTo>
                    <a:cubicBezTo>
                      <a:pt x="13" y="0"/>
                      <a:pt x="0" y="8"/>
                      <a:pt x="6" y="16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2" name="Freeform 763"/>
              <p:cNvSpPr>
                <a:spLocks/>
              </p:cNvSpPr>
              <p:nvPr/>
            </p:nvSpPr>
            <p:spPr bwMode="auto">
              <a:xfrm>
                <a:off x="6464154" y="3305502"/>
                <a:ext cx="47239" cy="124349"/>
              </a:xfrm>
              <a:custGeom>
                <a:avLst/>
                <a:gdLst>
                  <a:gd name="T0" fmla="*/ 5 w 29"/>
                  <a:gd name="T1" fmla="*/ 16 h 76"/>
                  <a:gd name="T2" fmla="*/ 14 w 29"/>
                  <a:gd name="T3" fmla="*/ 66 h 76"/>
                  <a:gd name="T4" fmla="*/ 29 w 29"/>
                  <a:gd name="T5" fmla="*/ 66 h 76"/>
                  <a:gd name="T6" fmla="*/ 17 w 29"/>
                  <a:gd name="T7" fmla="*/ 8 h 76"/>
                  <a:gd name="T8" fmla="*/ 5 w 29"/>
                  <a:gd name="T9" fmla="*/ 1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76">
                    <a:moveTo>
                      <a:pt x="5" y="16"/>
                    </a:moveTo>
                    <a:cubicBezTo>
                      <a:pt x="13" y="31"/>
                      <a:pt x="13" y="49"/>
                      <a:pt x="14" y="66"/>
                    </a:cubicBezTo>
                    <a:cubicBezTo>
                      <a:pt x="14" y="76"/>
                      <a:pt x="29" y="76"/>
                      <a:pt x="29" y="66"/>
                    </a:cubicBezTo>
                    <a:cubicBezTo>
                      <a:pt x="28" y="46"/>
                      <a:pt x="28" y="26"/>
                      <a:pt x="17" y="8"/>
                    </a:cubicBezTo>
                    <a:cubicBezTo>
                      <a:pt x="13" y="0"/>
                      <a:pt x="0" y="7"/>
                      <a:pt x="5" y="16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3" name="Freeform 764"/>
              <p:cNvSpPr>
                <a:spLocks/>
              </p:cNvSpPr>
              <p:nvPr/>
            </p:nvSpPr>
            <p:spPr bwMode="auto">
              <a:xfrm>
                <a:off x="5754186" y="3556283"/>
                <a:ext cx="125043" cy="136853"/>
              </a:xfrm>
              <a:custGeom>
                <a:avLst/>
                <a:gdLst>
                  <a:gd name="T0" fmla="*/ 5 w 76"/>
                  <a:gd name="T1" fmla="*/ 17 h 83"/>
                  <a:gd name="T2" fmla="*/ 58 w 76"/>
                  <a:gd name="T3" fmla="*/ 76 h 83"/>
                  <a:gd name="T4" fmla="*/ 68 w 76"/>
                  <a:gd name="T5" fmla="*/ 66 h 83"/>
                  <a:gd name="T6" fmla="*/ 17 w 76"/>
                  <a:gd name="T7" fmla="*/ 9 h 83"/>
                  <a:gd name="T8" fmla="*/ 5 w 76"/>
                  <a:gd name="T9" fmla="*/ 17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83">
                    <a:moveTo>
                      <a:pt x="5" y="17"/>
                    </a:moveTo>
                    <a:cubicBezTo>
                      <a:pt x="17" y="41"/>
                      <a:pt x="38" y="58"/>
                      <a:pt x="58" y="76"/>
                    </a:cubicBezTo>
                    <a:cubicBezTo>
                      <a:pt x="65" y="83"/>
                      <a:pt x="76" y="72"/>
                      <a:pt x="68" y="66"/>
                    </a:cubicBezTo>
                    <a:cubicBezTo>
                      <a:pt x="49" y="49"/>
                      <a:pt x="30" y="32"/>
                      <a:pt x="17" y="9"/>
                    </a:cubicBezTo>
                    <a:cubicBezTo>
                      <a:pt x="13" y="0"/>
                      <a:pt x="0" y="8"/>
                      <a:pt x="5" y="17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4" name="Freeform 765"/>
              <p:cNvSpPr>
                <a:spLocks/>
              </p:cNvSpPr>
              <p:nvPr/>
            </p:nvSpPr>
            <p:spPr bwMode="auto">
              <a:xfrm>
                <a:off x="5720146" y="3604217"/>
                <a:ext cx="85446" cy="95172"/>
              </a:xfrm>
              <a:custGeom>
                <a:avLst/>
                <a:gdLst>
                  <a:gd name="T0" fmla="*/ 6 w 52"/>
                  <a:gd name="T1" fmla="*/ 16 h 58"/>
                  <a:gd name="T2" fmla="*/ 36 w 52"/>
                  <a:gd name="T3" fmla="*/ 52 h 58"/>
                  <a:gd name="T4" fmla="*/ 44 w 52"/>
                  <a:gd name="T5" fmla="*/ 39 h 58"/>
                  <a:gd name="T6" fmla="*/ 18 w 52"/>
                  <a:gd name="T7" fmla="*/ 8 h 58"/>
                  <a:gd name="T8" fmla="*/ 6 w 52"/>
                  <a:gd name="T9" fmla="*/ 1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8">
                    <a:moveTo>
                      <a:pt x="6" y="16"/>
                    </a:moveTo>
                    <a:cubicBezTo>
                      <a:pt x="14" y="29"/>
                      <a:pt x="23" y="43"/>
                      <a:pt x="36" y="52"/>
                    </a:cubicBezTo>
                    <a:cubicBezTo>
                      <a:pt x="44" y="58"/>
                      <a:pt x="52" y="45"/>
                      <a:pt x="44" y="39"/>
                    </a:cubicBezTo>
                    <a:cubicBezTo>
                      <a:pt x="33" y="32"/>
                      <a:pt x="26" y="19"/>
                      <a:pt x="18" y="8"/>
                    </a:cubicBezTo>
                    <a:cubicBezTo>
                      <a:pt x="13" y="0"/>
                      <a:pt x="0" y="8"/>
                      <a:pt x="6" y="16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5" name="Freeform 766"/>
              <p:cNvSpPr>
                <a:spLocks/>
              </p:cNvSpPr>
              <p:nvPr/>
            </p:nvSpPr>
            <p:spPr bwMode="auto">
              <a:xfrm>
                <a:off x="7001146" y="2876187"/>
                <a:ext cx="109760" cy="67384"/>
              </a:xfrm>
              <a:custGeom>
                <a:avLst/>
                <a:gdLst>
                  <a:gd name="T0" fmla="*/ 8 w 67"/>
                  <a:gd name="T1" fmla="*/ 17 h 41"/>
                  <a:gd name="T2" fmla="*/ 54 w 67"/>
                  <a:gd name="T3" fmla="*/ 38 h 41"/>
                  <a:gd name="T4" fmla="*/ 58 w 67"/>
                  <a:gd name="T5" fmla="*/ 24 h 41"/>
                  <a:gd name="T6" fmla="*/ 16 w 67"/>
                  <a:gd name="T7" fmla="*/ 4 h 41"/>
                  <a:gd name="T8" fmla="*/ 8 w 67"/>
                  <a:gd name="T9" fmla="*/ 17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" h="41">
                    <a:moveTo>
                      <a:pt x="8" y="17"/>
                    </a:moveTo>
                    <a:cubicBezTo>
                      <a:pt x="23" y="26"/>
                      <a:pt x="38" y="34"/>
                      <a:pt x="54" y="38"/>
                    </a:cubicBezTo>
                    <a:cubicBezTo>
                      <a:pt x="63" y="41"/>
                      <a:pt x="67" y="26"/>
                      <a:pt x="58" y="24"/>
                    </a:cubicBezTo>
                    <a:cubicBezTo>
                      <a:pt x="43" y="20"/>
                      <a:pt x="29" y="12"/>
                      <a:pt x="16" y="4"/>
                    </a:cubicBezTo>
                    <a:cubicBezTo>
                      <a:pt x="7" y="0"/>
                      <a:pt x="0" y="13"/>
                      <a:pt x="8" y="17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6" name="Freeform 767"/>
              <p:cNvSpPr>
                <a:spLocks/>
              </p:cNvSpPr>
              <p:nvPr/>
            </p:nvSpPr>
            <p:spPr bwMode="auto">
              <a:xfrm>
                <a:off x="6987947" y="2932456"/>
                <a:ext cx="90309" cy="49323"/>
              </a:xfrm>
              <a:custGeom>
                <a:avLst/>
                <a:gdLst>
                  <a:gd name="T0" fmla="*/ 8 w 55"/>
                  <a:gd name="T1" fmla="*/ 17 h 30"/>
                  <a:gd name="T2" fmla="*/ 42 w 55"/>
                  <a:gd name="T3" fmla="*/ 28 h 30"/>
                  <a:gd name="T4" fmla="*/ 46 w 55"/>
                  <a:gd name="T5" fmla="*/ 14 h 30"/>
                  <a:gd name="T6" fmla="*/ 16 w 55"/>
                  <a:gd name="T7" fmla="*/ 4 h 30"/>
                  <a:gd name="T8" fmla="*/ 8 w 55"/>
                  <a:gd name="T9" fmla="*/ 17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30">
                    <a:moveTo>
                      <a:pt x="8" y="17"/>
                    </a:moveTo>
                    <a:cubicBezTo>
                      <a:pt x="19" y="23"/>
                      <a:pt x="30" y="26"/>
                      <a:pt x="42" y="28"/>
                    </a:cubicBezTo>
                    <a:cubicBezTo>
                      <a:pt x="51" y="30"/>
                      <a:pt x="55" y="15"/>
                      <a:pt x="46" y="14"/>
                    </a:cubicBezTo>
                    <a:cubicBezTo>
                      <a:pt x="36" y="12"/>
                      <a:pt x="25" y="10"/>
                      <a:pt x="16" y="4"/>
                    </a:cubicBezTo>
                    <a:cubicBezTo>
                      <a:pt x="7" y="0"/>
                      <a:pt x="0" y="13"/>
                      <a:pt x="8" y="17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7" name="Freeform 768"/>
              <p:cNvSpPr>
                <a:spLocks/>
              </p:cNvSpPr>
              <p:nvPr/>
            </p:nvSpPr>
            <p:spPr bwMode="auto">
              <a:xfrm>
                <a:off x="7521465" y="2471186"/>
                <a:ext cx="47933" cy="118096"/>
              </a:xfrm>
              <a:custGeom>
                <a:avLst/>
                <a:gdLst>
                  <a:gd name="T0" fmla="*/ 5 w 29"/>
                  <a:gd name="T1" fmla="*/ 16 h 72"/>
                  <a:gd name="T2" fmla="*/ 14 w 29"/>
                  <a:gd name="T3" fmla="*/ 62 h 72"/>
                  <a:gd name="T4" fmla="*/ 29 w 29"/>
                  <a:gd name="T5" fmla="*/ 62 h 72"/>
                  <a:gd name="T6" fmla="*/ 17 w 29"/>
                  <a:gd name="T7" fmla="*/ 8 h 72"/>
                  <a:gd name="T8" fmla="*/ 5 w 29"/>
                  <a:gd name="T9" fmla="*/ 1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72">
                    <a:moveTo>
                      <a:pt x="5" y="16"/>
                    </a:moveTo>
                    <a:cubicBezTo>
                      <a:pt x="12" y="30"/>
                      <a:pt x="13" y="46"/>
                      <a:pt x="14" y="62"/>
                    </a:cubicBezTo>
                    <a:cubicBezTo>
                      <a:pt x="14" y="72"/>
                      <a:pt x="29" y="72"/>
                      <a:pt x="29" y="62"/>
                    </a:cubicBezTo>
                    <a:cubicBezTo>
                      <a:pt x="28" y="43"/>
                      <a:pt x="26" y="25"/>
                      <a:pt x="17" y="8"/>
                    </a:cubicBezTo>
                    <a:cubicBezTo>
                      <a:pt x="13" y="0"/>
                      <a:pt x="0" y="7"/>
                      <a:pt x="5" y="16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8" name="Freeform 769"/>
              <p:cNvSpPr>
                <a:spLocks/>
              </p:cNvSpPr>
              <p:nvPr/>
            </p:nvSpPr>
            <p:spPr bwMode="auto">
              <a:xfrm>
                <a:off x="7577039" y="2455903"/>
                <a:ext cx="44460" cy="110455"/>
              </a:xfrm>
              <a:custGeom>
                <a:avLst/>
                <a:gdLst>
                  <a:gd name="T0" fmla="*/ 4 w 27"/>
                  <a:gd name="T1" fmla="*/ 13 h 67"/>
                  <a:gd name="T2" fmla="*/ 12 w 27"/>
                  <a:gd name="T3" fmla="*/ 57 h 67"/>
                  <a:gd name="T4" fmla="*/ 27 w 27"/>
                  <a:gd name="T5" fmla="*/ 57 h 67"/>
                  <a:gd name="T6" fmla="*/ 18 w 27"/>
                  <a:gd name="T7" fmla="*/ 9 h 67"/>
                  <a:gd name="T8" fmla="*/ 4 w 27"/>
                  <a:gd name="T9" fmla="*/ 13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67">
                    <a:moveTo>
                      <a:pt x="4" y="13"/>
                    </a:moveTo>
                    <a:cubicBezTo>
                      <a:pt x="9" y="27"/>
                      <a:pt x="11" y="42"/>
                      <a:pt x="12" y="57"/>
                    </a:cubicBezTo>
                    <a:cubicBezTo>
                      <a:pt x="12" y="67"/>
                      <a:pt x="27" y="67"/>
                      <a:pt x="27" y="57"/>
                    </a:cubicBezTo>
                    <a:cubicBezTo>
                      <a:pt x="26" y="40"/>
                      <a:pt x="24" y="24"/>
                      <a:pt x="18" y="9"/>
                    </a:cubicBezTo>
                    <a:cubicBezTo>
                      <a:pt x="15" y="0"/>
                      <a:pt x="0" y="4"/>
                      <a:pt x="4" y="13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9" name="Freeform 770"/>
              <p:cNvSpPr>
                <a:spLocks/>
              </p:cNvSpPr>
              <p:nvPr/>
            </p:nvSpPr>
            <p:spPr bwMode="auto">
              <a:xfrm>
                <a:off x="6335637" y="2555937"/>
                <a:ext cx="277874" cy="187565"/>
              </a:xfrm>
              <a:custGeom>
                <a:avLst/>
                <a:gdLst>
                  <a:gd name="T0" fmla="*/ 39 w 169"/>
                  <a:gd name="T1" fmla="*/ 48 h 114"/>
                  <a:gd name="T2" fmla="*/ 85 w 169"/>
                  <a:gd name="T3" fmla="*/ 51 h 114"/>
                  <a:gd name="T4" fmla="*/ 135 w 169"/>
                  <a:gd name="T5" fmla="*/ 5 h 114"/>
                  <a:gd name="T6" fmla="*/ 169 w 169"/>
                  <a:gd name="T7" fmla="*/ 32 h 114"/>
                  <a:gd name="T8" fmla="*/ 75 w 169"/>
                  <a:gd name="T9" fmla="*/ 103 h 114"/>
                  <a:gd name="T10" fmla="*/ 57 w 169"/>
                  <a:gd name="T11" fmla="*/ 101 h 114"/>
                  <a:gd name="T12" fmla="*/ 46 w 169"/>
                  <a:gd name="T13" fmla="*/ 108 h 114"/>
                  <a:gd name="T14" fmla="*/ 6 w 169"/>
                  <a:gd name="T15" fmla="*/ 106 h 114"/>
                  <a:gd name="T16" fmla="*/ 9 w 169"/>
                  <a:gd name="T17" fmla="*/ 53 h 114"/>
                  <a:gd name="T18" fmla="*/ 39 w 169"/>
                  <a:gd name="T19" fmla="*/ 48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9" h="114">
                    <a:moveTo>
                      <a:pt x="39" y="48"/>
                    </a:moveTo>
                    <a:cubicBezTo>
                      <a:pt x="39" y="48"/>
                      <a:pt x="73" y="53"/>
                      <a:pt x="85" y="51"/>
                    </a:cubicBezTo>
                    <a:cubicBezTo>
                      <a:pt x="98" y="48"/>
                      <a:pt x="128" y="10"/>
                      <a:pt x="135" y="5"/>
                    </a:cubicBezTo>
                    <a:cubicBezTo>
                      <a:pt x="143" y="0"/>
                      <a:pt x="169" y="32"/>
                      <a:pt x="169" y="32"/>
                    </a:cubicBezTo>
                    <a:cubicBezTo>
                      <a:pt x="169" y="32"/>
                      <a:pt x="91" y="96"/>
                      <a:pt x="75" y="103"/>
                    </a:cubicBezTo>
                    <a:cubicBezTo>
                      <a:pt x="57" y="101"/>
                      <a:pt x="57" y="101"/>
                      <a:pt x="57" y="101"/>
                    </a:cubicBezTo>
                    <a:cubicBezTo>
                      <a:pt x="46" y="108"/>
                      <a:pt x="46" y="108"/>
                      <a:pt x="46" y="108"/>
                    </a:cubicBezTo>
                    <a:cubicBezTo>
                      <a:pt x="46" y="108"/>
                      <a:pt x="12" y="114"/>
                      <a:pt x="6" y="106"/>
                    </a:cubicBezTo>
                    <a:cubicBezTo>
                      <a:pt x="0" y="97"/>
                      <a:pt x="9" y="53"/>
                      <a:pt x="9" y="53"/>
                    </a:cubicBezTo>
                    <a:cubicBezTo>
                      <a:pt x="9" y="53"/>
                      <a:pt x="28" y="47"/>
                      <a:pt x="39" y="48"/>
                    </a:cubicBezTo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0" name="Freeform 771"/>
              <p:cNvSpPr>
                <a:spLocks/>
              </p:cNvSpPr>
              <p:nvPr/>
            </p:nvSpPr>
            <p:spPr bwMode="auto">
              <a:xfrm>
                <a:off x="5644426" y="2377403"/>
                <a:ext cx="771795" cy="288989"/>
              </a:xfrm>
              <a:custGeom>
                <a:avLst/>
                <a:gdLst>
                  <a:gd name="T0" fmla="*/ 161 w 470"/>
                  <a:gd name="T1" fmla="*/ 119 h 176"/>
                  <a:gd name="T2" fmla="*/ 362 w 470"/>
                  <a:gd name="T3" fmla="*/ 14 h 176"/>
                  <a:gd name="T4" fmla="*/ 470 w 470"/>
                  <a:gd name="T5" fmla="*/ 157 h 176"/>
                  <a:gd name="T6" fmla="*/ 428 w 470"/>
                  <a:gd name="T7" fmla="*/ 173 h 176"/>
                  <a:gd name="T8" fmla="*/ 360 w 470"/>
                  <a:gd name="T9" fmla="*/ 52 h 176"/>
                  <a:gd name="T10" fmla="*/ 169 w 470"/>
                  <a:gd name="T11" fmla="*/ 157 h 176"/>
                  <a:gd name="T12" fmla="*/ 161 w 470"/>
                  <a:gd name="T13" fmla="*/ 119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0" h="176">
                    <a:moveTo>
                      <a:pt x="161" y="119"/>
                    </a:moveTo>
                    <a:cubicBezTo>
                      <a:pt x="161" y="119"/>
                      <a:pt x="287" y="0"/>
                      <a:pt x="362" y="14"/>
                    </a:cubicBezTo>
                    <a:cubicBezTo>
                      <a:pt x="437" y="27"/>
                      <a:pt x="461" y="111"/>
                      <a:pt x="470" y="157"/>
                    </a:cubicBezTo>
                    <a:cubicBezTo>
                      <a:pt x="470" y="157"/>
                      <a:pt x="442" y="176"/>
                      <a:pt x="428" y="173"/>
                    </a:cubicBezTo>
                    <a:cubicBezTo>
                      <a:pt x="428" y="173"/>
                      <a:pt x="414" y="48"/>
                      <a:pt x="360" y="52"/>
                    </a:cubicBezTo>
                    <a:cubicBezTo>
                      <a:pt x="305" y="57"/>
                      <a:pt x="180" y="151"/>
                      <a:pt x="169" y="157"/>
                    </a:cubicBezTo>
                    <a:cubicBezTo>
                      <a:pt x="158" y="164"/>
                      <a:pt x="0" y="139"/>
                      <a:pt x="161" y="119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1" name="Freeform 772"/>
              <p:cNvSpPr>
                <a:spLocks/>
              </p:cNvSpPr>
              <p:nvPr/>
            </p:nvSpPr>
            <p:spPr bwMode="auto">
              <a:xfrm>
                <a:off x="6437756" y="2689317"/>
                <a:ext cx="248003" cy="336922"/>
              </a:xfrm>
              <a:custGeom>
                <a:avLst/>
                <a:gdLst>
                  <a:gd name="T0" fmla="*/ 43 w 151"/>
                  <a:gd name="T1" fmla="*/ 126 h 205"/>
                  <a:gd name="T2" fmla="*/ 82 w 151"/>
                  <a:gd name="T3" fmla="*/ 103 h 205"/>
                  <a:gd name="T4" fmla="*/ 87 w 151"/>
                  <a:gd name="T5" fmla="*/ 24 h 205"/>
                  <a:gd name="T6" fmla="*/ 143 w 151"/>
                  <a:gd name="T7" fmla="*/ 15 h 205"/>
                  <a:gd name="T8" fmla="*/ 113 w 151"/>
                  <a:gd name="T9" fmla="*/ 156 h 205"/>
                  <a:gd name="T10" fmla="*/ 97 w 151"/>
                  <a:gd name="T11" fmla="*/ 155 h 205"/>
                  <a:gd name="T12" fmla="*/ 95 w 151"/>
                  <a:gd name="T13" fmla="*/ 183 h 205"/>
                  <a:gd name="T14" fmla="*/ 38 w 151"/>
                  <a:gd name="T15" fmla="*/ 205 h 205"/>
                  <a:gd name="T16" fmla="*/ 6 w 151"/>
                  <a:gd name="T17" fmla="*/ 153 h 205"/>
                  <a:gd name="T18" fmla="*/ 43 w 151"/>
                  <a:gd name="T19" fmla="*/ 126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1" h="205">
                    <a:moveTo>
                      <a:pt x="43" y="126"/>
                    </a:moveTo>
                    <a:cubicBezTo>
                      <a:pt x="43" y="126"/>
                      <a:pt x="74" y="117"/>
                      <a:pt x="82" y="103"/>
                    </a:cubicBezTo>
                    <a:cubicBezTo>
                      <a:pt x="90" y="89"/>
                      <a:pt x="97" y="41"/>
                      <a:pt x="87" y="24"/>
                    </a:cubicBezTo>
                    <a:cubicBezTo>
                      <a:pt x="87" y="24"/>
                      <a:pt x="130" y="0"/>
                      <a:pt x="143" y="15"/>
                    </a:cubicBezTo>
                    <a:cubicBezTo>
                      <a:pt x="143" y="15"/>
                      <a:pt x="151" y="126"/>
                      <a:pt x="113" y="156"/>
                    </a:cubicBezTo>
                    <a:cubicBezTo>
                      <a:pt x="97" y="155"/>
                      <a:pt x="97" y="155"/>
                      <a:pt x="97" y="155"/>
                    </a:cubicBezTo>
                    <a:cubicBezTo>
                      <a:pt x="97" y="155"/>
                      <a:pt x="106" y="177"/>
                      <a:pt x="95" y="183"/>
                    </a:cubicBezTo>
                    <a:cubicBezTo>
                      <a:pt x="84" y="190"/>
                      <a:pt x="41" y="205"/>
                      <a:pt x="38" y="205"/>
                    </a:cubicBezTo>
                    <a:cubicBezTo>
                      <a:pt x="38" y="205"/>
                      <a:pt x="13" y="166"/>
                      <a:pt x="6" y="153"/>
                    </a:cubicBezTo>
                    <a:cubicBezTo>
                      <a:pt x="0" y="141"/>
                      <a:pt x="43" y="126"/>
                      <a:pt x="43" y="126"/>
                    </a:cubicBezTo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2" name="Freeform 773"/>
              <p:cNvSpPr>
                <a:spLocks/>
              </p:cNvSpPr>
              <p:nvPr/>
            </p:nvSpPr>
            <p:spPr bwMode="auto">
              <a:xfrm>
                <a:off x="5558980" y="2546212"/>
                <a:ext cx="948940" cy="409169"/>
              </a:xfrm>
              <a:custGeom>
                <a:avLst/>
                <a:gdLst>
                  <a:gd name="T0" fmla="*/ 176 w 578"/>
                  <a:gd name="T1" fmla="*/ 40 h 249"/>
                  <a:gd name="T2" fmla="*/ 578 w 578"/>
                  <a:gd name="T3" fmla="*/ 213 h 249"/>
                  <a:gd name="T4" fmla="*/ 545 w 578"/>
                  <a:gd name="T5" fmla="*/ 249 h 249"/>
                  <a:gd name="T6" fmla="*/ 161 w 578"/>
                  <a:gd name="T7" fmla="*/ 88 h 249"/>
                  <a:gd name="T8" fmla="*/ 34 w 578"/>
                  <a:gd name="T9" fmla="*/ 82 h 249"/>
                  <a:gd name="T10" fmla="*/ 176 w 578"/>
                  <a:gd name="T11" fmla="*/ 4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8" h="249">
                    <a:moveTo>
                      <a:pt x="176" y="40"/>
                    </a:moveTo>
                    <a:cubicBezTo>
                      <a:pt x="176" y="40"/>
                      <a:pt x="473" y="12"/>
                      <a:pt x="578" y="213"/>
                    </a:cubicBezTo>
                    <a:cubicBezTo>
                      <a:pt x="578" y="213"/>
                      <a:pt x="551" y="239"/>
                      <a:pt x="545" y="249"/>
                    </a:cubicBezTo>
                    <a:cubicBezTo>
                      <a:pt x="545" y="249"/>
                      <a:pt x="478" y="50"/>
                      <a:pt x="161" y="88"/>
                    </a:cubicBezTo>
                    <a:cubicBezTo>
                      <a:pt x="153" y="86"/>
                      <a:pt x="57" y="139"/>
                      <a:pt x="34" y="82"/>
                    </a:cubicBezTo>
                    <a:cubicBezTo>
                      <a:pt x="0" y="0"/>
                      <a:pt x="176" y="40"/>
                      <a:pt x="176" y="40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3" name="Freeform 774"/>
              <p:cNvSpPr>
                <a:spLocks/>
              </p:cNvSpPr>
              <p:nvPr/>
            </p:nvSpPr>
            <p:spPr bwMode="auto">
              <a:xfrm>
                <a:off x="5991074" y="1477092"/>
                <a:ext cx="390413" cy="607849"/>
              </a:xfrm>
              <a:custGeom>
                <a:avLst/>
                <a:gdLst>
                  <a:gd name="T0" fmla="*/ 231 w 238"/>
                  <a:gd name="T1" fmla="*/ 325 h 370"/>
                  <a:gd name="T2" fmla="*/ 222 w 238"/>
                  <a:gd name="T3" fmla="*/ 281 h 370"/>
                  <a:gd name="T4" fmla="*/ 96 w 238"/>
                  <a:gd name="T5" fmla="*/ 258 h 370"/>
                  <a:gd name="T6" fmla="*/ 207 w 238"/>
                  <a:gd name="T7" fmla="*/ 227 h 370"/>
                  <a:gd name="T8" fmla="*/ 203 w 238"/>
                  <a:gd name="T9" fmla="*/ 211 h 370"/>
                  <a:gd name="T10" fmla="*/ 216 w 238"/>
                  <a:gd name="T11" fmla="*/ 184 h 370"/>
                  <a:gd name="T12" fmla="*/ 190 w 238"/>
                  <a:gd name="T13" fmla="*/ 170 h 370"/>
                  <a:gd name="T14" fmla="*/ 189 w 238"/>
                  <a:gd name="T15" fmla="*/ 166 h 370"/>
                  <a:gd name="T16" fmla="*/ 189 w 238"/>
                  <a:gd name="T17" fmla="*/ 166 h 370"/>
                  <a:gd name="T18" fmla="*/ 168 w 238"/>
                  <a:gd name="T19" fmla="*/ 98 h 370"/>
                  <a:gd name="T20" fmla="*/ 7 w 238"/>
                  <a:gd name="T21" fmla="*/ 181 h 370"/>
                  <a:gd name="T22" fmla="*/ 73 w 238"/>
                  <a:gd name="T23" fmla="*/ 339 h 370"/>
                  <a:gd name="T24" fmla="*/ 231 w 238"/>
                  <a:gd name="T25" fmla="*/ 325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38" h="370">
                    <a:moveTo>
                      <a:pt x="231" y="325"/>
                    </a:moveTo>
                    <a:cubicBezTo>
                      <a:pt x="231" y="316"/>
                      <a:pt x="227" y="300"/>
                      <a:pt x="222" y="281"/>
                    </a:cubicBezTo>
                    <a:cubicBezTo>
                      <a:pt x="140" y="369"/>
                      <a:pt x="96" y="258"/>
                      <a:pt x="96" y="258"/>
                    </a:cubicBezTo>
                    <a:cubicBezTo>
                      <a:pt x="106" y="257"/>
                      <a:pt x="177" y="236"/>
                      <a:pt x="207" y="227"/>
                    </a:cubicBezTo>
                    <a:cubicBezTo>
                      <a:pt x="206" y="221"/>
                      <a:pt x="204" y="216"/>
                      <a:pt x="203" y="211"/>
                    </a:cubicBezTo>
                    <a:cubicBezTo>
                      <a:pt x="231" y="212"/>
                      <a:pt x="238" y="174"/>
                      <a:pt x="216" y="184"/>
                    </a:cubicBezTo>
                    <a:cubicBezTo>
                      <a:pt x="201" y="191"/>
                      <a:pt x="193" y="178"/>
                      <a:pt x="190" y="170"/>
                    </a:cubicBezTo>
                    <a:cubicBezTo>
                      <a:pt x="190" y="169"/>
                      <a:pt x="189" y="167"/>
                      <a:pt x="189" y="166"/>
                    </a:cubicBezTo>
                    <a:cubicBezTo>
                      <a:pt x="189" y="166"/>
                      <a:pt x="189" y="166"/>
                      <a:pt x="189" y="166"/>
                    </a:cubicBezTo>
                    <a:cubicBezTo>
                      <a:pt x="177" y="127"/>
                      <a:pt x="168" y="98"/>
                      <a:pt x="168" y="98"/>
                    </a:cubicBezTo>
                    <a:cubicBezTo>
                      <a:pt x="53" y="0"/>
                      <a:pt x="0" y="162"/>
                      <a:pt x="7" y="181"/>
                    </a:cubicBezTo>
                    <a:cubicBezTo>
                      <a:pt x="13" y="201"/>
                      <a:pt x="43" y="309"/>
                      <a:pt x="73" y="339"/>
                    </a:cubicBezTo>
                    <a:cubicBezTo>
                      <a:pt x="103" y="370"/>
                      <a:pt x="235" y="366"/>
                      <a:pt x="231" y="325"/>
                    </a:cubicBezTo>
                  </a:path>
                </a:pathLst>
              </a:custGeom>
              <a:solidFill>
                <a:srgbClr val="FFDC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" name="Freeform 775"/>
              <p:cNvSpPr>
                <a:spLocks/>
              </p:cNvSpPr>
              <p:nvPr/>
            </p:nvSpPr>
            <p:spPr bwMode="auto">
              <a:xfrm>
                <a:off x="5808371" y="1416654"/>
                <a:ext cx="522403" cy="536991"/>
              </a:xfrm>
              <a:custGeom>
                <a:avLst/>
                <a:gdLst>
                  <a:gd name="T0" fmla="*/ 155 w 318"/>
                  <a:gd name="T1" fmla="*/ 293 h 327"/>
                  <a:gd name="T2" fmla="*/ 127 w 318"/>
                  <a:gd name="T3" fmla="*/ 175 h 327"/>
                  <a:gd name="T4" fmla="*/ 231 w 318"/>
                  <a:gd name="T5" fmla="*/ 154 h 327"/>
                  <a:gd name="T6" fmla="*/ 201 w 318"/>
                  <a:gd name="T7" fmla="*/ 142 h 327"/>
                  <a:gd name="T8" fmla="*/ 309 w 318"/>
                  <a:gd name="T9" fmla="*/ 124 h 327"/>
                  <a:gd name="T10" fmla="*/ 290 w 318"/>
                  <a:gd name="T11" fmla="*/ 129 h 327"/>
                  <a:gd name="T12" fmla="*/ 262 w 318"/>
                  <a:gd name="T13" fmla="*/ 11 h 327"/>
                  <a:gd name="T14" fmla="*/ 245 w 318"/>
                  <a:gd name="T15" fmla="*/ 58 h 327"/>
                  <a:gd name="T16" fmla="*/ 168 w 318"/>
                  <a:gd name="T17" fmla="*/ 8 h 327"/>
                  <a:gd name="T18" fmla="*/ 162 w 318"/>
                  <a:gd name="T19" fmla="*/ 56 h 327"/>
                  <a:gd name="T20" fmla="*/ 50 w 318"/>
                  <a:gd name="T21" fmla="*/ 118 h 327"/>
                  <a:gd name="T22" fmla="*/ 3 w 318"/>
                  <a:gd name="T23" fmla="*/ 134 h 327"/>
                  <a:gd name="T24" fmla="*/ 31 w 318"/>
                  <a:gd name="T25" fmla="*/ 140 h 327"/>
                  <a:gd name="T26" fmla="*/ 15 w 318"/>
                  <a:gd name="T27" fmla="*/ 168 h 327"/>
                  <a:gd name="T28" fmla="*/ 32 w 318"/>
                  <a:gd name="T29" fmla="*/ 158 h 327"/>
                  <a:gd name="T30" fmla="*/ 93 w 318"/>
                  <a:gd name="T31" fmla="*/ 266 h 327"/>
                  <a:gd name="T32" fmla="*/ 85 w 318"/>
                  <a:gd name="T33" fmla="*/ 300 h 327"/>
                  <a:gd name="T34" fmla="*/ 102 w 318"/>
                  <a:gd name="T35" fmla="*/ 291 h 327"/>
                  <a:gd name="T36" fmla="*/ 111 w 318"/>
                  <a:gd name="T37" fmla="*/ 317 h 327"/>
                  <a:gd name="T38" fmla="*/ 155 w 318"/>
                  <a:gd name="T39" fmla="*/ 293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18" h="327">
                    <a:moveTo>
                      <a:pt x="155" y="293"/>
                    </a:moveTo>
                    <a:cubicBezTo>
                      <a:pt x="155" y="293"/>
                      <a:pt x="196" y="217"/>
                      <a:pt x="127" y="175"/>
                    </a:cubicBezTo>
                    <a:cubicBezTo>
                      <a:pt x="127" y="175"/>
                      <a:pt x="249" y="167"/>
                      <a:pt x="231" y="154"/>
                    </a:cubicBezTo>
                    <a:cubicBezTo>
                      <a:pt x="215" y="142"/>
                      <a:pt x="201" y="142"/>
                      <a:pt x="201" y="142"/>
                    </a:cubicBezTo>
                    <a:cubicBezTo>
                      <a:pt x="201" y="142"/>
                      <a:pt x="301" y="156"/>
                      <a:pt x="309" y="124"/>
                    </a:cubicBezTo>
                    <a:cubicBezTo>
                      <a:pt x="318" y="90"/>
                      <a:pt x="290" y="129"/>
                      <a:pt x="290" y="129"/>
                    </a:cubicBezTo>
                    <a:cubicBezTo>
                      <a:pt x="290" y="129"/>
                      <a:pt x="309" y="19"/>
                      <a:pt x="262" y="11"/>
                    </a:cubicBezTo>
                    <a:cubicBezTo>
                      <a:pt x="215" y="4"/>
                      <a:pt x="245" y="58"/>
                      <a:pt x="245" y="58"/>
                    </a:cubicBezTo>
                    <a:cubicBezTo>
                      <a:pt x="245" y="58"/>
                      <a:pt x="223" y="16"/>
                      <a:pt x="168" y="8"/>
                    </a:cubicBezTo>
                    <a:cubicBezTo>
                      <a:pt x="113" y="0"/>
                      <a:pt x="130" y="46"/>
                      <a:pt x="162" y="56"/>
                    </a:cubicBezTo>
                    <a:cubicBezTo>
                      <a:pt x="162" y="56"/>
                      <a:pt x="77" y="67"/>
                      <a:pt x="50" y="118"/>
                    </a:cubicBezTo>
                    <a:cubicBezTo>
                      <a:pt x="50" y="118"/>
                      <a:pt x="6" y="110"/>
                      <a:pt x="3" y="134"/>
                    </a:cubicBezTo>
                    <a:cubicBezTo>
                      <a:pt x="0" y="158"/>
                      <a:pt x="31" y="140"/>
                      <a:pt x="31" y="140"/>
                    </a:cubicBezTo>
                    <a:cubicBezTo>
                      <a:pt x="31" y="140"/>
                      <a:pt x="2" y="161"/>
                      <a:pt x="15" y="168"/>
                    </a:cubicBezTo>
                    <a:cubicBezTo>
                      <a:pt x="27" y="176"/>
                      <a:pt x="32" y="158"/>
                      <a:pt x="32" y="158"/>
                    </a:cubicBezTo>
                    <a:cubicBezTo>
                      <a:pt x="32" y="158"/>
                      <a:pt x="26" y="249"/>
                      <a:pt x="93" y="266"/>
                    </a:cubicBezTo>
                    <a:cubicBezTo>
                      <a:pt x="93" y="266"/>
                      <a:pt x="76" y="295"/>
                      <a:pt x="85" y="300"/>
                    </a:cubicBezTo>
                    <a:cubicBezTo>
                      <a:pt x="94" y="306"/>
                      <a:pt x="102" y="291"/>
                      <a:pt x="102" y="291"/>
                    </a:cubicBezTo>
                    <a:cubicBezTo>
                      <a:pt x="102" y="291"/>
                      <a:pt x="92" y="327"/>
                      <a:pt x="111" y="317"/>
                    </a:cubicBezTo>
                    <a:cubicBezTo>
                      <a:pt x="129" y="308"/>
                      <a:pt x="149" y="308"/>
                      <a:pt x="155" y="293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" name="Freeform 776"/>
              <p:cNvSpPr>
                <a:spLocks/>
              </p:cNvSpPr>
              <p:nvPr/>
            </p:nvSpPr>
            <p:spPr bwMode="auto">
              <a:xfrm>
                <a:off x="6171692" y="1915438"/>
                <a:ext cx="141021" cy="103508"/>
              </a:xfrm>
              <a:custGeom>
                <a:avLst/>
                <a:gdLst>
                  <a:gd name="T0" fmla="*/ 0 w 86"/>
                  <a:gd name="T1" fmla="*/ 16 h 63"/>
                  <a:gd name="T2" fmla="*/ 86 w 86"/>
                  <a:gd name="T3" fmla="*/ 36 h 63"/>
                  <a:gd name="T4" fmla="*/ 0 w 86"/>
                  <a:gd name="T5" fmla="*/ 16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6" h="63">
                    <a:moveTo>
                      <a:pt x="0" y="16"/>
                    </a:moveTo>
                    <a:cubicBezTo>
                      <a:pt x="16" y="38"/>
                      <a:pt x="45" y="63"/>
                      <a:pt x="86" y="36"/>
                    </a:cubicBezTo>
                    <a:cubicBezTo>
                      <a:pt x="66" y="0"/>
                      <a:pt x="23" y="8"/>
                      <a:pt x="0" y="16"/>
                    </a:cubicBezTo>
                  </a:path>
                </a:pathLst>
              </a:custGeom>
              <a:solidFill>
                <a:srgbClr val="DA90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6" name="Freeform 777"/>
              <p:cNvSpPr>
                <a:spLocks/>
              </p:cNvSpPr>
              <p:nvPr/>
            </p:nvSpPr>
            <p:spPr bwMode="auto">
              <a:xfrm>
                <a:off x="6148767" y="1850137"/>
                <a:ext cx="207016" cy="125043"/>
              </a:xfrm>
              <a:custGeom>
                <a:avLst/>
                <a:gdLst>
                  <a:gd name="T0" fmla="*/ 111 w 126"/>
                  <a:gd name="T1" fmla="*/ 0 h 76"/>
                  <a:gd name="T2" fmla="*/ 0 w 126"/>
                  <a:gd name="T3" fmla="*/ 31 h 76"/>
                  <a:gd name="T4" fmla="*/ 14 w 126"/>
                  <a:gd name="T5" fmla="*/ 56 h 76"/>
                  <a:gd name="T6" fmla="*/ 100 w 126"/>
                  <a:gd name="T7" fmla="*/ 76 h 76"/>
                  <a:gd name="T8" fmla="*/ 126 w 126"/>
                  <a:gd name="T9" fmla="*/ 54 h 76"/>
                  <a:gd name="T10" fmla="*/ 111 w 126"/>
                  <a:gd name="T11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6" h="76">
                    <a:moveTo>
                      <a:pt x="111" y="0"/>
                    </a:moveTo>
                    <a:cubicBezTo>
                      <a:pt x="81" y="9"/>
                      <a:pt x="10" y="30"/>
                      <a:pt x="0" y="31"/>
                    </a:cubicBezTo>
                    <a:cubicBezTo>
                      <a:pt x="0" y="31"/>
                      <a:pt x="5" y="43"/>
                      <a:pt x="14" y="56"/>
                    </a:cubicBezTo>
                    <a:cubicBezTo>
                      <a:pt x="37" y="48"/>
                      <a:pt x="80" y="40"/>
                      <a:pt x="100" y="76"/>
                    </a:cubicBezTo>
                    <a:cubicBezTo>
                      <a:pt x="108" y="71"/>
                      <a:pt x="117" y="64"/>
                      <a:pt x="126" y="54"/>
                    </a:cubicBezTo>
                    <a:cubicBezTo>
                      <a:pt x="122" y="38"/>
                      <a:pt x="117" y="19"/>
                      <a:pt x="111" y="0"/>
                    </a:cubicBezTo>
                  </a:path>
                </a:pathLst>
              </a:custGeom>
              <a:solidFill>
                <a:srgbClr val="7534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7" name="Freeform 778"/>
              <p:cNvSpPr>
                <a:spLocks/>
              </p:cNvSpPr>
              <p:nvPr/>
            </p:nvSpPr>
            <p:spPr bwMode="auto">
              <a:xfrm>
                <a:off x="6218930" y="1736904"/>
                <a:ext cx="39597" cy="63911"/>
              </a:xfrm>
              <a:custGeom>
                <a:avLst/>
                <a:gdLst>
                  <a:gd name="T0" fmla="*/ 21 w 24"/>
                  <a:gd name="T1" fmla="*/ 17 h 39"/>
                  <a:gd name="T2" fmla="*/ 17 w 24"/>
                  <a:gd name="T3" fmla="*/ 37 h 39"/>
                  <a:gd name="T4" fmla="*/ 3 w 24"/>
                  <a:gd name="T5" fmla="*/ 22 h 39"/>
                  <a:gd name="T6" fmla="*/ 7 w 24"/>
                  <a:gd name="T7" fmla="*/ 1 h 39"/>
                  <a:gd name="T8" fmla="*/ 21 w 24"/>
                  <a:gd name="T9" fmla="*/ 17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39">
                    <a:moveTo>
                      <a:pt x="21" y="17"/>
                    </a:moveTo>
                    <a:cubicBezTo>
                      <a:pt x="24" y="27"/>
                      <a:pt x="22" y="36"/>
                      <a:pt x="17" y="37"/>
                    </a:cubicBezTo>
                    <a:cubicBezTo>
                      <a:pt x="12" y="39"/>
                      <a:pt x="6" y="32"/>
                      <a:pt x="3" y="22"/>
                    </a:cubicBezTo>
                    <a:cubicBezTo>
                      <a:pt x="0" y="11"/>
                      <a:pt x="2" y="2"/>
                      <a:pt x="7" y="1"/>
                    </a:cubicBezTo>
                    <a:cubicBezTo>
                      <a:pt x="12" y="0"/>
                      <a:pt x="18" y="7"/>
                      <a:pt x="21" y="17"/>
                    </a:cubicBezTo>
                  </a:path>
                </a:pathLst>
              </a:custGeom>
              <a:solidFill>
                <a:srgbClr val="190F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8" name="Freeform 779"/>
              <p:cNvSpPr>
                <a:spLocks/>
              </p:cNvSpPr>
              <p:nvPr/>
            </p:nvSpPr>
            <p:spPr bwMode="auto">
              <a:xfrm>
                <a:off x="5974401" y="1825129"/>
                <a:ext cx="128517" cy="129906"/>
              </a:xfrm>
              <a:custGeom>
                <a:avLst/>
                <a:gdLst>
                  <a:gd name="T0" fmla="*/ 75 w 78"/>
                  <a:gd name="T1" fmla="*/ 35 h 79"/>
                  <a:gd name="T2" fmla="*/ 30 w 78"/>
                  <a:gd name="T3" fmla="*/ 10 h 79"/>
                  <a:gd name="T4" fmla="*/ 28 w 78"/>
                  <a:gd name="T5" fmla="*/ 59 h 79"/>
                  <a:gd name="T6" fmla="*/ 75 w 78"/>
                  <a:gd name="T7" fmla="*/ 35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8" h="79">
                    <a:moveTo>
                      <a:pt x="75" y="35"/>
                    </a:moveTo>
                    <a:cubicBezTo>
                      <a:pt x="75" y="35"/>
                      <a:pt x="59" y="0"/>
                      <a:pt x="30" y="10"/>
                    </a:cubicBezTo>
                    <a:cubicBezTo>
                      <a:pt x="0" y="21"/>
                      <a:pt x="16" y="47"/>
                      <a:pt x="28" y="59"/>
                    </a:cubicBezTo>
                    <a:cubicBezTo>
                      <a:pt x="40" y="71"/>
                      <a:pt x="78" y="79"/>
                      <a:pt x="75" y="35"/>
                    </a:cubicBezTo>
                  </a:path>
                </a:pathLst>
              </a:custGeom>
              <a:solidFill>
                <a:srgbClr val="FFDC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9" name="Freeform 780"/>
              <p:cNvSpPr>
                <a:spLocks/>
              </p:cNvSpPr>
              <p:nvPr/>
            </p:nvSpPr>
            <p:spPr bwMode="auto">
              <a:xfrm>
                <a:off x="6171692" y="1625059"/>
                <a:ext cx="65300" cy="78499"/>
              </a:xfrm>
              <a:custGeom>
                <a:avLst/>
                <a:gdLst>
                  <a:gd name="T0" fmla="*/ 40 w 40"/>
                  <a:gd name="T1" fmla="*/ 38 h 48"/>
                  <a:gd name="T2" fmla="*/ 0 w 40"/>
                  <a:gd name="T3" fmla="*/ 48 h 48"/>
                  <a:gd name="T4" fmla="*/ 40 w 40"/>
                  <a:gd name="T5" fmla="*/ 3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48">
                    <a:moveTo>
                      <a:pt x="40" y="38"/>
                    </a:moveTo>
                    <a:cubicBezTo>
                      <a:pt x="40" y="38"/>
                      <a:pt x="12" y="16"/>
                      <a:pt x="0" y="48"/>
                    </a:cubicBezTo>
                    <a:cubicBezTo>
                      <a:pt x="0" y="48"/>
                      <a:pt x="6" y="0"/>
                      <a:pt x="40" y="38"/>
                    </a:cubicBezTo>
                  </a:path>
                </a:pathLst>
              </a:custGeom>
              <a:solidFill>
                <a:srgbClr val="3A2B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1" name="Freeform 782"/>
              <p:cNvSpPr>
                <a:spLocks/>
              </p:cNvSpPr>
              <p:nvPr/>
            </p:nvSpPr>
            <p:spPr bwMode="auto">
              <a:xfrm>
                <a:off x="6000799" y="1943920"/>
                <a:ext cx="180618" cy="96561"/>
              </a:xfrm>
              <a:custGeom>
                <a:avLst/>
                <a:gdLst>
                  <a:gd name="T0" fmla="*/ 110 w 110"/>
                  <a:gd name="T1" fmla="*/ 55 h 59"/>
                  <a:gd name="T2" fmla="*/ 30 w 110"/>
                  <a:gd name="T3" fmla="*/ 54 h 59"/>
                  <a:gd name="T4" fmla="*/ 1 w 110"/>
                  <a:gd name="T5" fmla="*/ 36 h 59"/>
                  <a:gd name="T6" fmla="*/ 71 w 110"/>
                  <a:gd name="T7" fmla="*/ 0 h 59"/>
                  <a:gd name="T8" fmla="*/ 110 w 110"/>
                  <a:gd name="T9" fmla="*/ 55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0" h="59">
                    <a:moveTo>
                      <a:pt x="110" y="55"/>
                    </a:moveTo>
                    <a:cubicBezTo>
                      <a:pt x="110" y="55"/>
                      <a:pt x="52" y="48"/>
                      <a:pt x="30" y="54"/>
                    </a:cubicBezTo>
                    <a:cubicBezTo>
                      <a:pt x="30" y="54"/>
                      <a:pt x="1" y="59"/>
                      <a:pt x="1" y="36"/>
                    </a:cubicBezTo>
                    <a:cubicBezTo>
                      <a:pt x="0" y="12"/>
                      <a:pt x="40" y="14"/>
                      <a:pt x="71" y="0"/>
                    </a:cubicBezTo>
                    <a:lnTo>
                      <a:pt x="110" y="55"/>
                    </a:lnTo>
                    <a:close/>
                  </a:path>
                </a:pathLst>
              </a:custGeom>
              <a:solidFill>
                <a:srgbClr val="FFDC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2" name="Freeform 783"/>
              <p:cNvSpPr>
                <a:spLocks/>
              </p:cNvSpPr>
              <p:nvPr/>
            </p:nvSpPr>
            <p:spPr bwMode="auto">
              <a:xfrm>
                <a:off x="5529108" y="1940446"/>
                <a:ext cx="522403" cy="700937"/>
              </a:xfrm>
              <a:custGeom>
                <a:avLst/>
                <a:gdLst>
                  <a:gd name="T0" fmla="*/ 273 w 318"/>
                  <a:gd name="T1" fmla="*/ 18 h 427"/>
                  <a:gd name="T2" fmla="*/ 118 w 318"/>
                  <a:gd name="T3" fmla="*/ 83 h 427"/>
                  <a:gd name="T4" fmla="*/ 41 w 318"/>
                  <a:gd name="T5" fmla="*/ 427 h 427"/>
                  <a:gd name="T6" fmla="*/ 259 w 318"/>
                  <a:gd name="T7" fmla="*/ 361 h 427"/>
                  <a:gd name="T8" fmla="*/ 256 w 318"/>
                  <a:gd name="T9" fmla="*/ 184 h 427"/>
                  <a:gd name="T10" fmla="*/ 305 w 318"/>
                  <a:gd name="T11" fmla="*/ 56 h 427"/>
                  <a:gd name="T12" fmla="*/ 273 w 318"/>
                  <a:gd name="T13" fmla="*/ 18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8" h="427">
                    <a:moveTo>
                      <a:pt x="273" y="18"/>
                    </a:moveTo>
                    <a:cubicBezTo>
                      <a:pt x="273" y="18"/>
                      <a:pt x="198" y="0"/>
                      <a:pt x="118" y="83"/>
                    </a:cubicBezTo>
                    <a:cubicBezTo>
                      <a:pt x="37" y="166"/>
                      <a:pt x="0" y="359"/>
                      <a:pt x="41" y="427"/>
                    </a:cubicBezTo>
                    <a:cubicBezTo>
                      <a:pt x="41" y="427"/>
                      <a:pt x="240" y="407"/>
                      <a:pt x="259" y="361"/>
                    </a:cubicBezTo>
                    <a:cubicBezTo>
                      <a:pt x="259" y="361"/>
                      <a:pt x="203" y="254"/>
                      <a:pt x="256" y="184"/>
                    </a:cubicBezTo>
                    <a:cubicBezTo>
                      <a:pt x="318" y="101"/>
                      <a:pt x="298" y="78"/>
                      <a:pt x="305" y="56"/>
                    </a:cubicBezTo>
                    <a:cubicBezTo>
                      <a:pt x="298" y="30"/>
                      <a:pt x="310" y="30"/>
                      <a:pt x="273" y="18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3" name="Freeform 784"/>
              <p:cNvSpPr>
                <a:spLocks/>
              </p:cNvSpPr>
              <p:nvPr/>
            </p:nvSpPr>
            <p:spPr bwMode="auto">
              <a:xfrm>
                <a:off x="5921605" y="1956424"/>
                <a:ext cx="131990" cy="368183"/>
              </a:xfrm>
              <a:custGeom>
                <a:avLst/>
                <a:gdLst>
                  <a:gd name="T0" fmla="*/ 43 w 80"/>
                  <a:gd name="T1" fmla="*/ 0 h 224"/>
                  <a:gd name="T2" fmla="*/ 33 w 80"/>
                  <a:gd name="T3" fmla="*/ 122 h 224"/>
                  <a:gd name="T4" fmla="*/ 22 w 80"/>
                  <a:gd name="T5" fmla="*/ 141 h 224"/>
                  <a:gd name="T6" fmla="*/ 9 w 80"/>
                  <a:gd name="T7" fmla="*/ 203 h 224"/>
                  <a:gd name="T8" fmla="*/ 76 w 80"/>
                  <a:gd name="T9" fmla="*/ 72 h 224"/>
                  <a:gd name="T10" fmla="*/ 45 w 80"/>
                  <a:gd name="T11" fmla="*/ 0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0" h="224">
                    <a:moveTo>
                      <a:pt x="43" y="0"/>
                    </a:moveTo>
                    <a:cubicBezTo>
                      <a:pt x="43" y="0"/>
                      <a:pt x="36" y="111"/>
                      <a:pt x="33" y="122"/>
                    </a:cubicBezTo>
                    <a:cubicBezTo>
                      <a:pt x="31" y="133"/>
                      <a:pt x="22" y="141"/>
                      <a:pt x="22" y="141"/>
                    </a:cubicBezTo>
                    <a:cubicBezTo>
                      <a:pt x="22" y="141"/>
                      <a:pt x="0" y="182"/>
                      <a:pt x="9" y="203"/>
                    </a:cubicBezTo>
                    <a:cubicBezTo>
                      <a:pt x="17" y="224"/>
                      <a:pt x="80" y="100"/>
                      <a:pt x="76" y="72"/>
                    </a:cubicBezTo>
                    <a:cubicBezTo>
                      <a:pt x="72" y="44"/>
                      <a:pt x="45" y="0"/>
                      <a:pt x="45" y="0"/>
                    </a:cubicBezTo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4" name="Freeform 785"/>
              <p:cNvSpPr>
                <a:spLocks/>
              </p:cNvSpPr>
              <p:nvPr/>
            </p:nvSpPr>
            <p:spPr bwMode="auto">
              <a:xfrm>
                <a:off x="5509657" y="2558021"/>
                <a:ext cx="197291" cy="127822"/>
              </a:xfrm>
              <a:custGeom>
                <a:avLst/>
                <a:gdLst>
                  <a:gd name="T0" fmla="*/ 120 w 120"/>
                  <a:gd name="T1" fmla="*/ 43 h 78"/>
                  <a:gd name="T2" fmla="*/ 0 w 120"/>
                  <a:gd name="T3" fmla="*/ 21 h 78"/>
                  <a:gd name="T4" fmla="*/ 37 w 120"/>
                  <a:gd name="T5" fmla="*/ 0 h 78"/>
                  <a:gd name="T6" fmla="*/ 120 w 120"/>
                  <a:gd name="T7" fmla="*/ 43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0" h="78">
                    <a:moveTo>
                      <a:pt x="120" y="43"/>
                    </a:moveTo>
                    <a:cubicBezTo>
                      <a:pt x="120" y="43"/>
                      <a:pt x="54" y="78"/>
                      <a:pt x="0" y="21"/>
                    </a:cubicBezTo>
                    <a:cubicBezTo>
                      <a:pt x="0" y="21"/>
                      <a:pt x="39" y="40"/>
                      <a:pt x="37" y="0"/>
                    </a:cubicBezTo>
                    <a:cubicBezTo>
                      <a:pt x="37" y="0"/>
                      <a:pt x="47" y="51"/>
                      <a:pt x="120" y="43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5" name="Freeform 786"/>
              <p:cNvSpPr>
                <a:spLocks/>
              </p:cNvSpPr>
              <p:nvPr/>
            </p:nvSpPr>
            <p:spPr bwMode="auto">
              <a:xfrm>
                <a:off x="5440883" y="1920301"/>
                <a:ext cx="592566" cy="228551"/>
              </a:xfrm>
              <a:custGeom>
                <a:avLst/>
                <a:gdLst>
                  <a:gd name="T0" fmla="*/ 361 w 361"/>
                  <a:gd name="T1" fmla="*/ 78 h 139"/>
                  <a:gd name="T2" fmla="*/ 290 w 361"/>
                  <a:gd name="T3" fmla="*/ 17 h 139"/>
                  <a:gd name="T4" fmla="*/ 83 w 361"/>
                  <a:gd name="T5" fmla="*/ 0 h 139"/>
                  <a:gd name="T6" fmla="*/ 0 w 361"/>
                  <a:gd name="T7" fmla="*/ 10 h 139"/>
                  <a:gd name="T8" fmla="*/ 23 w 361"/>
                  <a:gd name="T9" fmla="*/ 99 h 139"/>
                  <a:gd name="T10" fmla="*/ 142 w 361"/>
                  <a:gd name="T11" fmla="*/ 107 h 139"/>
                  <a:gd name="T12" fmla="*/ 361 w 361"/>
                  <a:gd name="T13" fmla="*/ 95 h 139"/>
                  <a:gd name="T14" fmla="*/ 361 w 361"/>
                  <a:gd name="T15" fmla="*/ 78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1" h="139">
                    <a:moveTo>
                      <a:pt x="361" y="78"/>
                    </a:moveTo>
                    <a:cubicBezTo>
                      <a:pt x="361" y="78"/>
                      <a:pt x="352" y="34"/>
                      <a:pt x="290" y="17"/>
                    </a:cubicBezTo>
                    <a:cubicBezTo>
                      <a:pt x="228" y="0"/>
                      <a:pt x="149" y="74"/>
                      <a:pt x="83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13" y="86"/>
                      <a:pt x="23" y="99"/>
                    </a:cubicBezTo>
                    <a:cubicBezTo>
                      <a:pt x="23" y="99"/>
                      <a:pt x="91" y="139"/>
                      <a:pt x="142" y="107"/>
                    </a:cubicBezTo>
                    <a:cubicBezTo>
                      <a:pt x="235" y="47"/>
                      <a:pt x="299" y="15"/>
                      <a:pt x="361" y="95"/>
                    </a:cubicBezTo>
                    <a:lnTo>
                      <a:pt x="361" y="78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6" name="Freeform 787"/>
              <p:cNvSpPr>
                <a:spLocks/>
              </p:cNvSpPr>
              <p:nvPr/>
            </p:nvSpPr>
            <p:spPr bwMode="auto">
              <a:xfrm>
                <a:off x="6005662" y="2016167"/>
                <a:ext cx="54185" cy="42376"/>
              </a:xfrm>
              <a:custGeom>
                <a:avLst/>
                <a:gdLst>
                  <a:gd name="T0" fmla="*/ 33 w 33"/>
                  <a:gd name="T1" fmla="*/ 10 h 26"/>
                  <a:gd name="T2" fmla="*/ 19 w 33"/>
                  <a:gd name="T3" fmla="*/ 26 h 26"/>
                  <a:gd name="T4" fmla="*/ 2 w 33"/>
                  <a:gd name="T5" fmla="*/ 10 h 26"/>
                  <a:gd name="T6" fmla="*/ 33 w 33"/>
                  <a:gd name="T7" fmla="*/ 1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26">
                    <a:moveTo>
                      <a:pt x="33" y="10"/>
                    </a:moveTo>
                    <a:cubicBezTo>
                      <a:pt x="19" y="26"/>
                      <a:pt x="19" y="26"/>
                      <a:pt x="19" y="26"/>
                    </a:cubicBezTo>
                    <a:cubicBezTo>
                      <a:pt x="19" y="26"/>
                      <a:pt x="0" y="19"/>
                      <a:pt x="2" y="10"/>
                    </a:cubicBezTo>
                    <a:cubicBezTo>
                      <a:pt x="3" y="0"/>
                      <a:pt x="33" y="10"/>
                      <a:pt x="33" y="10"/>
                    </a:cubicBezTo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7" name="Freeform 788"/>
              <p:cNvSpPr>
                <a:spLocks/>
              </p:cNvSpPr>
              <p:nvPr/>
            </p:nvSpPr>
            <p:spPr bwMode="auto">
              <a:xfrm>
                <a:off x="6027197" y="2048817"/>
                <a:ext cx="14588" cy="49323"/>
              </a:xfrm>
              <a:custGeom>
                <a:avLst/>
                <a:gdLst>
                  <a:gd name="T0" fmla="*/ 4 w 9"/>
                  <a:gd name="T1" fmla="*/ 0 h 30"/>
                  <a:gd name="T2" fmla="*/ 6 w 9"/>
                  <a:gd name="T3" fmla="*/ 17 h 30"/>
                  <a:gd name="T4" fmla="*/ 0 w 9"/>
                  <a:gd name="T5" fmla="*/ 17 h 30"/>
                  <a:gd name="T6" fmla="*/ 4 w 9"/>
                  <a:gd name="T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30">
                    <a:moveTo>
                      <a:pt x="4" y="0"/>
                    </a:moveTo>
                    <a:cubicBezTo>
                      <a:pt x="4" y="0"/>
                      <a:pt x="9" y="4"/>
                      <a:pt x="6" y="17"/>
                    </a:cubicBezTo>
                    <a:cubicBezTo>
                      <a:pt x="3" y="30"/>
                      <a:pt x="0" y="17"/>
                      <a:pt x="0" y="17"/>
                    </a:cubicBez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8" name="Freeform 789"/>
              <p:cNvSpPr>
                <a:spLocks/>
              </p:cNvSpPr>
              <p:nvPr/>
            </p:nvSpPr>
            <p:spPr bwMode="auto">
              <a:xfrm>
                <a:off x="5847969" y="2122454"/>
                <a:ext cx="127822" cy="311914"/>
              </a:xfrm>
              <a:custGeom>
                <a:avLst/>
                <a:gdLst>
                  <a:gd name="T0" fmla="*/ 78 w 78"/>
                  <a:gd name="T1" fmla="*/ 28 h 190"/>
                  <a:gd name="T2" fmla="*/ 26 w 78"/>
                  <a:gd name="T3" fmla="*/ 0 h 190"/>
                  <a:gd name="T4" fmla="*/ 44 w 78"/>
                  <a:gd name="T5" fmla="*/ 190 h 190"/>
                  <a:gd name="T6" fmla="*/ 78 w 78"/>
                  <a:gd name="T7" fmla="*/ 28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8" h="190">
                    <a:moveTo>
                      <a:pt x="78" y="28"/>
                    </a:moveTo>
                    <a:cubicBezTo>
                      <a:pt x="78" y="28"/>
                      <a:pt x="51" y="21"/>
                      <a:pt x="26" y="0"/>
                    </a:cubicBezTo>
                    <a:cubicBezTo>
                      <a:pt x="26" y="0"/>
                      <a:pt x="0" y="137"/>
                      <a:pt x="44" y="190"/>
                    </a:cubicBezTo>
                    <a:cubicBezTo>
                      <a:pt x="44" y="190"/>
                      <a:pt x="33" y="121"/>
                      <a:pt x="78" y="28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9" name="Freeform 790"/>
              <p:cNvSpPr>
                <a:spLocks/>
              </p:cNvSpPr>
              <p:nvPr/>
            </p:nvSpPr>
            <p:spPr bwMode="auto">
              <a:xfrm>
                <a:off x="5909101" y="2002968"/>
                <a:ext cx="118096" cy="165335"/>
              </a:xfrm>
              <a:custGeom>
                <a:avLst/>
                <a:gdLst>
                  <a:gd name="T0" fmla="*/ 54 w 72"/>
                  <a:gd name="T1" fmla="*/ 0 h 101"/>
                  <a:gd name="T2" fmla="*/ 0 w 72"/>
                  <a:gd name="T3" fmla="*/ 9 h 101"/>
                  <a:gd name="T4" fmla="*/ 41 w 72"/>
                  <a:gd name="T5" fmla="*/ 101 h 101"/>
                  <a:gd name="T6" fmla="*/ 54 w 72"/>
                  <a:gd name="T7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" h="101">
                    <a:moveTo>
                      <a:pt x="54" y="0"/>
                    </a:moveTo>
                    <a:cubicBezTo>
                      <a:pt x="54" y="0"/>
                      <a:pt x="26" y="18"/>
                      <a:pt x="0" y="9"/>
                    </a:cubicBezTo>
                    <a:cubicBezTo>
                      <a:pt x="0" y="9"/>
                      <a:pt x="23" y="79"/>
                      <a:pt x="41" y="101"/>
                    </a:cubicBezTo>
                    <a:cubicBezTo>
                      <a:pt x="41" y="101"/>
                      <a:pt x="72" y="46"/>
                      <a:pt x="54" y="0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0" name="Freeform 791"/>
              <p:cNvSpPr>
                <a:spLocks/>
              </p:cNvSpPr>
              <p:nvPr/>
            </p:nvSpPr>
            <p:spPr bwMode="auto">
              <a:xfrm>
                <a:off x="5964676" y="1955035"/>
                <a:ext cx="95172" cy="103508"/>
              </a:xfrm>
              <a:custGeom>
                <a:avLst/>
                <a:gdLst>
                  <a:gd name="T0" fmla="*/ 4 w 58"/>
                  <a:gd name="T1" fmla="*/ 0 h 63"/>
                  <a:gd name="T2" fmla="*/ 32 w 58"/>
                  <a:gd name="T3" fmla="*/ 3 h 63"/>
                  <a:gd name="T4" fmla="*/ 58 w 58"/>
                  <a:gd name="T5" fmla="*/ 47 h 63"/>
                  <a:gd name="T6" fmla="*/ 21 w 58"/>
                  <a:gd name="T7" fmla="*/ 63 h 63"/>
                  <a:gd name="T8" fmla="*/ 4 w 58"/>
                  <a:gd name="T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63">
                    <a:moveTo>
                      <a:pt x="4" y="0"/>
                    </a:moveTo>
                    <a:cubicBezTo>
                      <a:pt x="32" y="3"/>
                      <a:pt x="32" y="3"/>
                      <a:pt x="32" y="3"/>
                    </a:cubicBezTo>
                    <a:cubicBezTo>
                      <a:pt x="58" y="47"/>
                      <a:pt x="58" y="47"/>
                      <a:pt x="58" y="47"/>
                    </a:cubicBezTo>
                    <a:cubicBezTo>
                      <a:pt x="21" y="63"/>
                      <a:pt x="21" y="63"/>
                      <a:pt x="21" y="63"/>
                    </a:cubicBezTo>
                    <a:cubicBezTo>
                      <a:pt x="21" y="63"/>
                      <a:pt x="0" y="22"/>
                      <a:pt x="4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1" name="Freeform 792"/>
              <p:cNvSpPr>
                <a:spLocks/>
              </p:cNvSpPr>
              <p:nvPr/>
            </p:nvSpPr>
            <p:spPr bwMode="auto">
              <a:xfrm>
                <a:off x="5738208" y="2514951"/>
                <a:ext cx="216742" cy="105592"/>
              </a:xfrm>
              <a:custGeom>
                <a:avLst/>
                <a:gdLst>
                  <a:gd name="T0" fmla="*/ 0 w 132"/>
                  <a:gd name="T1" fmla="*/ 64 h 64"/>
                  <a:gd name="T2" fmla="*/ 127 w 132"/>
                  <a:gd name="T3" fmla="*/ 19 h 64"/>
                  <a:gd name="T4" fmla="*/ 122 w 132"/>
                  <a:gd name="T5" fmla="*/ 9 h 64"/>
                  <a:gd name="T6" fmla="*/ 132 w 132"/>
                  <a:gd name="T7" fmla="*/ 12 h 64"/>
                  <a:gd name="T8" fmla="*/ 115 w 132"/>
                  <a:gd name="T9" fmla="*/ 0 h 64"/>
                  <a:gd name="T10" fmla="*/ 115 w 132"/>
                  <a:gd name="T11" fmla="*/ 18 h 64"/>
                  <a:gd name="T12" fmla="*/ 0 w 132"/>
                  <a:gd name="T13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" h="64">
                    <a:moveTo>
                      <a:pt x="0" y="64"/>
                    </a:moveTo>
                    <a:cubicBezTo>
                      <a:pt x="0" y="64"/>
                      <a:pt x="114" y="34"/>
                      <a:pt x="127" y="19"/>
                    </a:cubicBezTo>
                    <a:cubicBezTo>
                      <a:pt x="122" y="9"/>
                      <a:pt x="122" y="9"/>
                      <a:pt x="122" y="9"/>
                    </a:cubicBezTo>
                    <a:cubicBezTo>
                      <a:pt x="132" y="12"/>
                      <a:pt x="132" y="12"/>
                      <a:pt x="132" y="12"/>
                    </a:cubicBezTo>
                    <a:cubicBezTo>
                      <a:pt x="132" y="12"/>
                      <a:pt x="118" y="1"/>
                      <a:pt x="115" y="0"/>
                    </a:cubicBezTo>
                    <a:cubicBezTo>
                      <a:pt x="115" y="18"/>
                      <a:pt x="115" y="18"/>
                      <a:pt x="115" y="18"/>
                    </a:cubicBezTo>
                    <a:cubicBezTo>
                      <a:pt x="115" y="18"/>
                      <a:pt x="35" y="59"/>
                      <a:pt x="0" y="64"/>
                    </a:cubicBezTo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2" name="Freeform 793"/>
              <p:cNvSpPr>
                <a:spLocks/>
              </p:cNvSpPr>
              <p:nvPr/>
            </p:nvSpPr>
            <p:spPr bwMode="auto">
              <a:xfrm>
                <a:off x="5736124" y="1991158"/>
                <a:ext cx="606460" cy="518930"/>
              </a:xfrm>
              <a:custGeom>
                <a:avLst/>
                <a:gdLst>
                  <a:gd name="T0" fmla="*/ 122 w 369"/>
                  <a:gd name="T1" fmla="*/ 7 h 316"/>
                  <a:gd name="T2" fmla="*/ 112 w 369"/>
                  <a:gd name="T3" fmla="*/ 190 h 316"/>
                  <a:gd name="T4" fmla="*/ 336 w 369"/>
                  <a:gd name="T5" fmla="*/ 159 h 316"/>
                  <a:gd name="T6" fmla="*/ 369 w 369"/>
                  <a:gd name="T7" fmla="*/ 188 h 316"/>
                  <a:gd name="T8" fmla="*/ 86 w 369"/>
                  <a:gd name="T9" fmla="*/ 235 h 316"/>
                  <a:gd name="T10" fmla="*/ 122 w 369"/>
                  <a:gd name="T11" fmla="*/ 7 h 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9" h="316">
                    <a:moveTo>
                      <a:pt x="122" y="7"/>
                    </a:moveTo>
                    <a:cubicBezTo>
                      <a:pt x="143" y="12"/>
                      <a:pt x="70" y="113"/>
                      <a:pt x="112" y="190"/>
                    </a:cubicBezTo>
                    <a:cubicBezTo>
                      <a:pt x="148" y="256"/>
                      <a:pt x="255" y="204"/>
                      <a:pt x="336" y="159"/>
                    </a:cubicBezTo>
                    <a:cubicBezTo>
                      <a:pt x="336" y="159"/>
                      <a:pt x="350" y="183"/>
                      <a:pt x="369" y="188"/>
                    </a:cubicBezTo>
                    <a:cubicBezTo>
                      <a:pt x="369" y="188"/>
                      <a:pt x="159" y="316"/>
                      <a:pt x="86" y="235"/>
                    </a:cubicBezTo>
                    <a:cubicBezTo>
                      <a:pt x="0" y="140"/>
                      <a:pt x="86" y="0"/>
                      <a:pt x="122" y="7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3" name="Freeform 794"/>
              <p:cNvSpPr>
                <a:spLocks/>
              </p:cNvSpPr>
              <p:nvPr/>
            </p:nvSpPr>
            <p:spPr bwMode="auto">
              <a:xfrm>
                <a:off x="5706947" y="2023809"/>
                <a:ext cx="191733" cy="371656"/>
              </a:xfrm>
              <a:custGeom>
                <a:avLst/>
                <a:gdLst>
                  <a:gd name="T0" fmla="*/ 110 w 117"/>
                  <a:gd name="T1" fmla="*/ 0 h 226"/>
                  <a:gd name="T2" fmla="*/ 117 w 117"/>
                  <a:gd name="T3" fmla="*/ 226 h 226"/>
                  <a:gd name="T4" fmla="*/ 110 w 117"/>
                  <a:gd name="T5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226">
                    <a:moveTo>
                      <a:pt x="110" y="0"/>
                    </a:moveTo>
                    <a:cubicBezTo>
                      <a:pt x="110" y="0"/>
                      <a:pt x="0" y="126"/>
                      <a:pt x="117" y="226"/>
                    </a:cubicBezTo>
                    <a:cubicBezTo>
                      <a:pt x="117" y="226"/>
                      <a:pt x="13" y="152"/>
                      <a:pt x="110" y="0"/>
                    </a:cubicBezTo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4" name="Freeform 795"/>
              <p:cNvSpPr>
                <a:spLocks/>
              </p:cNvSpPr>
              <p:nvPr/>
            </p:nvSpPr>
            <p:spPr bwMode="auto">
              <a:xfrm>
                <a:off x="6281452" y="2140516"/>
                <a:ext cx="174366" cy="169503"/>
              </a:xfrm>
              <a:custGeom>
                <a:avLst/>
                <a:gdLst>
                  <a:gd name="T0" fmla="*/ 4 w 106"/>
                  <a:gd name="T1" fmla="*/ 68 h 103"/>
                  <a:gd name="T2" fmla="*/ 17 w 106"/>
                  <a:gd name="T3" fmla="*/ 8 h 103"/>
                  <a:gd name="T4" fmla="*/ 43 w 106"/>
                  <a:gd name="T5" fmla="*/ 10 h 103"/>
                  <a:gd name="T6" fmla="*/ 76 w 106"/>
                  <a:gd name="T7" fmla="*/ 20 h 103"/>
                  <a:gd name="T8" fmla="*/ 97 w 106"/>
                  <a:gd name="T9" fmla="*/ 59 h 103"/>
                  <a:gd name="T10" fmla="*/ 81 w 106"/>
                  <a:gd name="T11" fmla="*/ 56 h 103"/>
                  <a:gd name="T12" fmla="*/ 55 w 106"/>
                  <a:gd name="T13" fmla="*/ 49 h 103"/>
                  <a:gd name="T14" fmla="*/ 37 w 106"/>
                  <a:gd name="T15" fmla="*/ 97 h 103"/>
                  <a:gd name="T16" fmla="*/ 4 w 106"/>
                  <a:gd name="T17" fmla="*/ 68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6" h="103">
                    <a:moveTo>
                      <a:pt x="4" y="68"/>
                    </a:moveTo>
                    <a:cubicBezTo>
                      <a:pt x="4" y="68"/>
                      <a:pt x="0" y="19"/>
                      <a:pt x="17" y="8"/>
                    </a:cubicBezTo>
                    <a:cubicBezTo>
                      <a:pt x="17" y="8"/>
                      <a:pt x="33" y="0"/>
                      <a:pt x="43" y="10"/>
                    </a:cubicBezTo>
                    <a:cubicBezTo>
                      <a:pt x="43" y="10"/>
                      <a:pt x="72" y="3"/>
                      <a:pt x="76" y="20"/>
                    </a:cubicBezTo>
                    <a:cubicBezTo>
                      <a:pt x="76" y="20"/>
                      <a:pt x="106" y="27"/>
                      <a:pt x="97" y="59"/>
                    </a:cubicBezTo>
                    <a:cubicBezTo>
                      <a:pt x="97" y="59"/>
                      <a:pt x="88" y="67"/>
                      <a:pt x="81" y="56"/>
                    </a:cubicBezTo>
                    <a:cubicBezTo>
                      <a:pt x="75" y="45"/>
                      <a:pt x="59" y="31"/>
                      <a:pt x="55" y="49"/>
                    </a:cubicBezTo>
                    <a:cubicBezTo>
                      <a:pt x="52" y="67"/>
                      <a:pt x="61" y="91"/>
                      <a:pt x="37" y="97"/>
                    </a:cubicBezTo>
                    <a:cubicBezTo>
                      <a:pt x="13" y="103"/>
                      <a:pt x="4" y="82"/>
                      <a:pt x="4" y="68"/>
                    </a:cubicBezTo>
                  </a:path>
                </a:pathLst>
              </a:custGeom>
              <a:solidFill>
                <a:srgbClr val="FFDC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5" name="Freeform 796"/>
              <p:cNvSpPr>
                <a:spLocks/>
              </p:cNvSpPr>
              <p:nvPr/>
            </p:nvSpPr>
            <p:spPr bwMode="auto">
              <a:xfrm>
                <a:off x="6317576" y="2171776"/>
                <a:ext cx="106981" cy="106981"/>
              </a:xfrm>
              <a:custGeom>
                <a:avLst/>
                <a:gdLst>
                  <a:gd name="T0" fmla="*/ 64 w 65"/>
                  <a:gd name="T1" fmla="*/ 35 h 65"/>
                  <a:gd name="T2" fmla="*/ 30 w 65"/>
                  <a:gd name="T3" fmla="*/ 64 h 65"/>
                  <a:gd name="T4" fmla="*/ 1 w 65"/>
                  <a:gd name="T5" fmla="*/ 30 h 65"/>
                  <a:gd name="T6" fmla="*/ 35 w 65"/>
                  <a:gd name="T7" fmla="*/ 1 h 65"/>
                  <a:gd name="T8" fmla="*/ 64 w 65"/>
                  <a:gd name="T9" fmla="*/ 35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65">
                    <a:moveTo>
                      <a:pt x="64" y="35"/>
                    </a:moveTo>
                    <a:cubicBezTo>
                      <a:pt x="62" y="52"/>
                      <a:pt x="47" y="65"/>
                      <a:pt x="30" y="64"/>
                    </a:cubicBezTo>
                    <a:cubicBezTo>
                      <a:pt x="13" y="62"/>
                      <a:pt x="0" y="47"/>
                      <a:pt x="1" y="30"/>
                    </a:cubicBezTo>
                    <a:cubicBezTo>
                      <a:pt x="2" y="13"/>
                      <a:pt x="17" y="0"/>
                      <a:pt x="35" y="1"/>
                    </a:cubicBezTo>
                    <a:cubicBezTo>
                      <a:pt x="52" y="2"/>
                      <a:pt x="65" y="17"/>
                      <a:pt x="64" y="35"/>
                    </a:cubicBezTo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6" name="Freeform 797"/>
              <p:cNvSpPr>
                <a:spLocks/>
              </p:cNvSpPr>
              <p:nvPr/>
            </p:nvSpPr>
            <p:spPr bwMode="auto">
              <a:xfrm>
                <a:off x="6337721" y="2191922"/>
                <a:ext cx="67384" cy="67384"/>
              </a:xfrm>
              <a:custGeom>
                <a:avLst/>
                <a:gdLst>
                  <a:gd name="T0" fmla="*/ 40 w 41"/>
                  <a:gd name="T1" fmla="*/ 22 h 41"/>
                  <a:gd name="T2" fmla="*/ 19 w 41"/>
                  <a:gd name="T3" fmla="*/ 40 h 41"/>
                  <a:gd name="T4" fmla="*/ 1 w 41"/>
                  <a:gd name="T5" fmla="*/ 19 h 41"/>
                  <a:gd name="T6" fmla="*/ 22 w 41"/>
                  <a:gd name="T7" fmla="*/ 1 h 41"/>
                  <a:gd name="T8" fmla="*/ 40 w 41"/>
                  <a:gd name="T9" fmla="*/ 22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40" y="22"/>
                    </a:moveTo>
                    <a:cubicBezTo>
                      <a:pt x="39" y="33"/>
                      <a:pt x="30" y="41"/>
                      <a:pt x="19" y="40"/>
                    </a:cubicBezTo>
                    <a:cubicBezTo>
                      <a:pt x="8" y="39"/>
                      <a:pt x="0" y="30"/>
                      <a:pt x="1" y="19"/>
                    </a:cubicBezTo>
                    <a:cubicBezTo>
                      <a:pt x="1" y="8"/>
                      <a:pt x="11" y="0"/>
                      <a:pt x="22" y="1"/>
                    </a:cubicBezTo>
                    <a:cubicBezTo>
                      <a:pt x="33" y="2"/>
                      <a:pt x="41" y="11"/>
                      <a:pt x="40" y="22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7358312" y="2496370"/>
              <a:ext cx="985063" cy="735671"/>
              <a:chOff x="4389825" y="2066879"/>
              <a:chExt cx="985063" cy="735671"/>
            </a:xfrm>
          </p:grpSpPr>
          <p:sp>
            <p:nvSpPr>
              <p:cNvPr id="477" name="Freeform 798"/>
              <p:cNvSpPr>
                <a:spLocks/>
              </p:cNvSpPr>
              <p:nvPr/>
            </p:nvSpPr>
            <p:spPr bwMode="auto">
              <a:xfrm>
                <a:off x="4942794" y="2147462"/>
                <a:ext cx="182702" cy="167419"/>
              </a:xfrm>
              <a:custGeom>
                <a:avLst/>
                <a:gdLst>
                  <a:gd name="T0" fmla="*/ 104 w 111"/>
                  <a:gd name="T1" fmla="*/ 57 h 102"/>
                  <a:gd name="T2" fmla="*/ 39 w 111"/>
                  <a:gd name="T3" fmla="*/ 6 h 102"/>
                  <a:gd name="T4" fmla="*/ 18 w 111"/>
                  <a:gd name="T5" fmla="*/ 8 h 102"/>
                  <a:gd name="T6" fmla="*/ 6 w 111"/>
                  <a:gd name="T7" fmla="*/ 23 h 102"/>
                  <a:gd name="T8" fmla="*/ 8 w 111"/>
                  <a:gd name="T9" fmla="*/ 45 h 102"/>
                  <a:gd name="T10" fmla="*/ 9 w 111"/>
                  <a:gd name="T11" fmla="*/ 46 h 102"/>
                  <a:gd name="T12" fmla="*/ 12 w 111"/>
                  <a:gd name="T13" fmla="*/ 38 h 102"/>
                  <a:gd name="T14" fmla="*/ 23 w 111"/>
                  <a:gd name="T15" fmla="*/ 24 h 102"/>
                  <a:gd name="T16" fmla="*/ 40 w 111"/>
                  <a:gd name="T17" fmla="*/ 21 h 102"/>
                  <a:gd name="T18" fmla="*/ 89 w 111"/>
                  <a:gd name="T19" fmla="*/ 59 h 102"/>
                  <a:gd name="T20" fmla="*/ 89 w 111"/>
                  <a:gd name="T21" fmla="*/ 77 h 102"/>
                  <a:gd name="T22" fmla="*/ 79 w 111"/>
                  <a:gd name="T23" fmla="*/ 91 h 102"/>
                  <a:gd name="T24" fmla="*/ 72 w 111"/>
                  <a:gd name="T25" fmla="*/ 96 h 102"/>
                  <a:gd name="T26" fmla="*/ 72 w 111"/>
                  <a:gd name="T27" fmla="*/ 96 h 102"/>
                  <a:gd name="T28" fmla="*/ 94 w 111"/>
                  <a:gd name="T29" fmla="*/ 94 h 102"/>
                  <a:gd name="T30" fmla="*/ 106 w 111"/>
                  <a:gd name="T31" fmla="*/ 79 h 102"/>
                  <a:gd name="T32" fmla="*/ 104 w 111"/>
                  <a:gd name="T33" fmla="*/ 57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1" h="102">
                    <a:moveTo>
                      <a:pt x="104" y="57"/>
                    </a:moveTo>
                    <a:cubicBezTo>
                      <a:pt x="39" y="6"/>
                      <a:pt x="39" y="6"/>
                      <a:pt x="39" y="6"/>
                    </a:cubicBezTo>
                    <a:cubicBezTo>
                      <a:pt x="33" y="0"/>
                      <a:pt x="23" y="2"/>
                      <a:pt x="18" y="8"/>
                    </a:cubicBezTo>
                    <a:cubicBezTo>
                      <a:pt x="6" y="23"/>
                      <a:pt x="6" y="23"/>
                      <a:pt x="6" y="23"/>
                    </a:cubicBezTo>
                    <a:cubicBezTo>
                      <a:pt x="0" y="30"/>
                      <a:pt x="1" y="40"/>
                      <a:pt x="8" y="45"/>
                    </a:cubicBezTo>
                    <a:cubicBezTo>
                      <a:pt x="9" y="46"/>
                      <a:pt x="9" y="46"/>
                      <a:pt x="9" y="46"/>
                    </a:cubicBezTo>
                    <a:cubicBezTo>
                      <a:pt x="9" y="43"/>
                      <a:pt x="10" y="40"/>
                      <a:pt x="12" y="38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7" y="18"/>
                      <a:pt x="35" y="17"/>
                      <a:pt x="40" y="21"/>
                    </a:cubicBezTo>
                    <a:cubicBezTo>
                      <a:pt x="89" y="59"/>
                      <a:pt x="89" y="59"/>
                      <a:pt x="89" y="59"/>
                    </a:cubicBezTo>
                    <a:cubicBezTo>
                      <a:pt x="94" y="63"/>
                      <a:pt x="94" y="72"/>
                      <a:pt x="89" y="77"/>
                    </a:cubicBezTo>
                    <a:cubicBezTo>
                      <a:pt x="79" y="91"/>
                      <a:pt x="79" y="91"/>
                      <a:pt x="79" y="91"/>
                    </a:cubicBezTo>
                    <a:cubicBezTo>
                      <a:pt x="77" y="93"/>
                      <a:pt x="74" y="95"/>
                      <a:pt x="72" y="96"/>
                    </a:cubicBezTo>
                    <a:cubicBezTo>
                      <a:pt x="72" y="96"/>
                      <a:pt x="72" y="96"/>
                      <a:pt x="72" y="96"/>
                    </a:cubicBezTo>
                    <a:cubicBezTo>
                      <a:pt x="79" y="102"/>
                      <a:pt x="89" y="101"/>
                      <a:pt x="94" y="94"/>
                    </a:cubicBezTo>
                    <a:cubicBezTo>
                      <a:pt x="106" y="79"/>
                      <a:pt x="106" y="79"/>
                      <a:pt x="106" y="79"/>
                    </a:cubicBezTo>
                    <a:cubicBezTo>
                      <a:pt x="111" y="72"/>
                      <a:pt x="110" y="62"/>
                      <a:pt x="104" y="57"/>
                    </a:cubicBezTo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8" name="Freeform 799"/>
              <p:cNvSpPr>
                <a:spLocks/>
              </p:cNvSpPr>
              <p:nvPr/>
            </p:nvSpPr>
            <p:spPr bwMode="auto">
              <a:xfrm>
                <a:off x="4931679" y="2139126"/>
                <a:ext cx="182007" cy="166030"/>
              </a:xfrm>
              <a:custGeom>
                <a:avLst/>
                <a:gdLst>
                  <a:gd name="T0" fmla="*/ 103 w 111"/>
                  <a:gd name="T1" fmla="*/ 56 h 101"/>
                  <a:gd name="T2" fmla="*/ 39 w 111"/>
                  <a:gd name="T3" fmla="*/ 5 h 101"/>
                  <a:gd name="T4" fmla="*/ 17 w 111"/>
                  <a:gd name="T5" fmla="*/ 7 h 101"/>
                  <a:gd name="T6" fmla="*/ 5 w 111"/>
                  <a:gd name="T7" fmla="*/ 23 h 101"/>
                  <a:gd name="T8" fmla="*/ 8 w 111"/>
                  <a:gd name="T9" fmla="*/ 44 h 101"/>
                  <a:gd name="T10" fmla="*/ 8 w 111"/>
                  <a:gd name="T11" fmla="*/ 45 h 101"/>
                  <a:gd name="T12" fmla="*/ 12 w 111"/>
                  <a:gd name="T13" fmla="*/ 37 h 101"/>
                  <a:gd name="T14" fmla="*/ 22 w 111"/>
                  <a:gd name="T15" fmla="*/ 24 h 101"/>
                  <a:gd name="T16" fmla="*/ 40 w 111"/>
                  <a:gd name="T17" fmla="*/ 20 h 101"/>
                  <a:gd name="T18" fmla="*/ 88 w 111"/>
                  <a:gd name="T19" fmla="*/ 59 h 101"/>
                  <a:gd name="T20" fmla="*/ 89 w 111"/>
                  <a:gd name="T21" fmla="*/ 77 h 101"/>
                  <a:gd name="T22" fmla="*/ 78 w 111"/>
                  <a:gd name="T23" fmla="*/ 90 h 101"/>
                  <a:gd name="T24" fmla="*/ 71 w 111"/>
                  <a:gd name="T25" fmla="*/ 95 h 101"/>
                  <a:gd name="T26" fmla="*/ 72 w 111"/>
                  <a:gd name="T27" fmla="*/ 96 h 101"/>
                  <a:gd name="T28" fmla="*/ 94 w 111"/>
                  <a:gd name="T29" fmla="*/ 93 h 101"/>
                  <a:gd name="T30" fmla="*/ 106 w 111"/>
                  <a:gd name="T31" fmla="*/ 78 h 101"/>
                  <a:gd name="T32" fmla="*/ 103 w 111"/>
                  <a:gd name="T33" fmla="*/ 56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1" h="101">
                    <a:moveTo>
                      <a:pt x="103" y="56"/>
                    </a:moveTo>
                    <a:cubicBezTo>
                      <a:pt x="39" y="5"/>
                      <a:pt x="39" y="5"/>
                      <a:pt x="39" y="5"/>
                    </a:cubicBezTo>
                    <a:cubicBezTo>
                      <a:pt x="32" y="0"/>
                      <a:pt x="23" y="1"/>
                      <a:pt x="17" y="7"/>
                    </a:cubicBezTo>
                    <a:cubicBezTo>
                      <a:pt x="5" y="23"/>
                      <a:pt x="5" y="23"/>
                      <a:pt x="5" y="23"/>
                    </a:cubicBezTo>
                    <a:cubicBezTo>
                      <a:pt x="0" y="29"/>
                      <a:pt x="1" y="39"/>
                      <a:pt x="8" y="44"/>
                    </a:cubicBezTo>
                    <a:cubicBezTo>
                      <a:pt x="8" y="45"/>
                      <a:pt x="8" y="45"/>
                      <a:pt x="8" y="45"/>
                    </a:cubicBezTo>
                    <a:cubicBezTo>
                      <a:pt x="9" y="42"/>
                      <a:pt x="10" y="39"/>
                      <a:pt x="12" y="37"/>
                    </a:cubicBezTo>
                    <a:cubicBezTo>
                      <a:pt x="22" y="24"/>
                      <a:pt x="22" y="24"/>
                      <a:pt x="22" y="24"/>
                    </a:cubicBezTo>
                    <a:cubicBezTo>
                      <a:pt x="27" y="18"/>
                      <a:pt x="35" y="16"/>
                      <a:pt x="40" y="20"/>
                    </a:cubicBezTo>
                    <a:cubicBezTo>
                      <a:pt x="88" y="59"/>
                      <a:pt x="88" y="59"/>
                      <a:pt x="88" y="59"/>
                    </a:cubicBezTo>
                    <a:cubicBezTo>
                      <a:pt x="93" y="63"/>
                      <a:pt x="94" y="71"/>
                      <a:pt x="89" y="77"/>
                    </a:cubicBezTo>
                    <a:cubicBezTo>
                      <a:pt x="78" y="90"/>
                      <a:pt x="78" y="90"/>
                      <a:pt x="78" y="90"/>
                    </a:cubicBezTo>
                    <a:cubicBezTo>
                      <a:pt x="76" y="93"/>
                      <a:pt x="74" y="94"/>
                      <a:pt x="71" y="95"/>
                    </a:cubicBezTo>
                    <a:cubicBezTo>
                      <a:pt x="72" y="96"/>
                      <a:pt x="72" y="96"/>
                      <a:pt x="72" y="96"/>
                    </a:cubicBezTo>
                    <a:cubicBezTo>
                      <a:pt x="79" y="101"/>
                      <a:pt x="88" y="100"/>
                      <a:pt x="94" y="93"/>
                    </a:cubicBezTo>
                    <a:cubicBezTo>
                      <a:pt x="106" y="78"/>
                      <a:pt x="106" y="78"/>
                      <a:pt x="106" y="78"/>
                    </a:cubicBezTo>
                    <a:cubicBezTo>
                      <a:pt x="111" y="71"/>
                      <a:pt x="110" y="61"/>
                      <a:pt x="103" y="56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9" name="Freeform 800"/>
              <p:cNvSpPr>
                <a:spLocks/>
              </p:cNvSpPr>
              <p:nvPr/>
            </p:nvSpPr>
            <p:spPr bwMode="auto">
              <a:xfrm>
                <a:off x="4563496" y="2101613"/>
                <a:ext cx="724556" cy="700937"/>
              </a:xfrm>
              <a:custGeom>
                <a:avLst/>
                <a:gdLst>
                  <a:gd name="T0" fmla="*/ 286 w 441"/>
                  <a:gd name="T1" fmla="*/ 419 h 427"/>
                  <a:gd name="T2" fmla="*/ 264 w 441"/>
                  <a:gd name="T3" fmla="*/ 422 h 427"/>
                  <a:gd name="T4" fmla="*/ 8 w 441"/>
                  <a:gd name="T5" fmla="*/ 219 h 427"/>
                  <a:gd name="T6" fmla="*/ 6 w 441"/>
                  <a:gd name="T7" fmla="*/ 197 h 427"/>
                  <a:gd name="T8" fmla="*/ 156 w 441"/>
                  <a:gd name="T9" fmla="*/ 8 h 427"/>
                  <a:gd name="T10" fmla="*/ 178 w 441"/>
                  <a:gd name="T11" fmla="*/ 5 h 427"/>
                  <a:gd name="T12" fmla="*/ 434 w 441"/>
                  <a:gd name="T13" fmla="*/ 208 h 427"/>
                  <a:gd name="T14" fmla="*/ 436 w 441"/>
                  <a:gd name="T15" fmla="*/ 230 h 427"/>
                  <a:gd name="T16" fmla="*/ 286 w 441"/>
                  <a:gd name="T17" fmla="*/ 419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427">
                    <a:moveTo>
                      <a:pt x="286" y="419"/>
                    </a:moveTo>
                    <a:cubicBezTo>
                      <a:pt x="280" y="426"/>
                      <a:pt x="270" y="427"/>
                      <a:pt x="264" y="422"/>
                    </a:cubicBezTo>
                    <a:cubicBezTo>
                      <a:pt x="8" y="219"/>
                      <a:pt x="8" y="219"/>
                      <a:pt x="8" y="219"/>
                    </a:cubicBezTo>
                    <a:cubicBezTo>
                      <a:pt x="2" y="213"/>
                      <a:pt x="0" y="204"/>
                      <a:pt x="6" y="197"/>
                    </a:cubicBezTo>
                    <a:cubicBezTo>
                      <a:pt x="156" y="8"/>
                      <a:pt x="156" y="8"/>
                      <a:pt x="156" y="8"/>
                    </a:cubicBezTo>
                    <a:cubicBezTo>
                      <a:pt x="162" y="1"/>
                      <a:pt x="171" y="0"/>
                      <a:pt x="178" y="5"/>
                    </a:cubicBezTo>
                    <a:cubicBezTo>
                      <a:pt x="434" y="208"/>
                      <a:pt x="434" y="208"/>
                      <a:pt x="434" y="208"/>
                    </a:cubicBezTo>
                    <a:cubicBezTo>
                      <a:pt x="440" y="214"/>
                      <a:pt x="441" y="223"/>
                      <a:pt x="436" y="230"/>
                    </a:cubicBezTo>
                    <a:lnTo>
                      <a:pt x="286" y="419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0" name="Freeform 801"/>
              <p:cNvSpPr>
                <a:spLocks/>
              </p:cNvSpPr>
              <p:nvPr/>
            </p:nvSpPr>
            <p:spPr bwMode="auto">
              <a:xfrm>
                <a:off x="4563496" y="2101613"/>
                <a:ext cx="694685" cy="676623"/>
              </a:xfrm>
              <a:custGeom>
                <a:avLst/>
                <a:gdLst>
                  <a:gd name="T0" fmla="*/ 267 w 423"/>
                  <a:gd name="T1" fmla="*/ 404 h 412"/>
                  <a:gd name="T2" fmla="*/ 246 w 423"/>
                  <a:gd name="T3" fmla="*/ 407 h 412"/>
                  <a:gd name="T4" fmla="*/ 8 w 423"/>
                  <a:gd name="T5" fmla="*/ 218 h 412"/>
                  <a:gd name="T6" fmla="*/ 6 w 423"/>
                  <a:gd name="T7" fmla="*/ 197 h 412"/>
                  <a:gd name="T8" fmla="*/ 156 w 423"/>
                  <a:gd name="T9" fmla="*/ 8 h 412"/>
                  <a:gd name="T10" fmla="*/ 177 w 423"/>
                  <a:gd name="T11" fmla="*/ 5 h 412"/>
                  <a:gd name="T12" fmla="*/ 415 w 423"/>
                  <a:gd name="T13" fmla="*/ 194 h 412"/>
                  <a:gd name="T14" fmla="*/ 417 w 423"/>
                  <a:gd name="T15" fmla="*/ 215 h 412"/>
                  <a:gd name="T16" fmla="*/ 267 w 423"/>
                  <a:gd name="T17" fmla="*/ 404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3" h="412">
                    <a:moveTo>
                      <a:pt x="267" y="404"/>
                    </a:moveTo>
                    <a:cubicBezTo>
                      <a:pt x="261" y="411"/>
                      <a:pt x="252" y="412"/>
                      <a:pt x="246" y="407"/>
                    </a:cubicBezTo>
                    <a:cubicBezTo>
                      <a:pt x="8" y="218"/>
                      <a:pt x="8" y="218"/>
                      <a:pt x="8" y="218"/>
                    </a:cubicBezTo>
                    <a:cubicBezTo>
                      <a:pt x="1" y="213"/>
                      <a:pt x="0" y="204"/>
                      <a:pt x="6" y="197"/>
                    </a:cubicBezTo>
                    <a:cubicBezTo>
                      <a:pt x="156" y="8"/>
                      <a:pt x="156" y="8"/>
                      <a:pt x="156" y="8"/>
                    </a:cubicBezTo>
                    <a:cubicBezTo>
                      <a:pt x="162" y="1"/>
                      <a:pt x="171" y="0"/>
                      <a:pt x="177" y="5"/>
                    </a:cubicBezTo>
                    <a:cubicBezTo>
                      <a:pt x="415" y="194"/>
                      <a:pt x="415" y="194"/>
                      <a:pt x="415" y="194"/>
                    </a:cubicBezTo>
                    <a:cubicBezTo>
                      <a:pt x="422" y="199"/>
                      <a:pt x="423" y="209"/>
                      <a:pt x="417" y="215"/>
                    </a:cubicBezTo>
                    <a:lnTo>
                      <a:pt x="267" y="404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" name="Freeform 802"/>
              <p:cNvSpPr>
                <a:spLocks/>
              </p:cNvSpPr>
              <p:nvPr/>
            </p:nvSpPr>
            <p:spPr bwMode="auto">
              <a:xfrm>
                <a:off x="4563496" y="2101613"/>
                <a:ext cx="694685" cy="676623"/>
              </a:xfrm>
              <a:custGeom>
                <a:avLst/>
                <a:gdLst>
                  <a:gd name="T0" fmla="*/ 267 w 423"/>
                  <a:gd name="T1" fmla="*/ 404 h 412"/>
                  <a:gd name="T2" fmla="*/ 246 w 423"/>
                  <a:gd name="T3" fmla="*/ 407 h 412"/>
                  <a:gd name="T4" fmla="*/ 8 w 423"/>
                  <a:gd name="T5" fmla="*/ 218 h 412"/>
                  <a:gd name="T6" fmla="*/ 6 w 423"/>
                  <a:gd name="T7" fmla="*/ 197 h 412"/>
                  <a:gd name="T8" fmla="*/ 156 w 423"/>
                  <a:gd name="T9" fmla="*/ 8 h 412"/>
                  <a:gd name="T10" fmla="*/ 177 w 423"/>
                  <a:gd name="T11" fmla="*/ 5 h 412"/>
                  <a:gd name="T12" fmla="*/ 415 w 423"/>
                  <a:gd name="T13" fmla="*/ 194 h 412"/>
                  <a:gd name="T14" fmla="*/ 417 w 423"/>
                  <a:gd name="T15" fmla="*/ 215 h 412"/>
                  <a:gd name="T16" fmla="*/ 267 w 423"/>
                  <a:gd name="T17" fmla="*/ 404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3" h="412">
                    <a:moveTo>
                      <a:pt x="267" y="404"/>
                    </a:moveTo>
                    <a:cubicBezTo>
                      <a:pt x="261" y="411"/>
                      <a:pt x="252" y="412"/>
                      <a:pt x="246" y="407"/>
                    </a:cubicBezTo>
                    <a:cubicBezTo>
                      <a:pt x="8" y="218"/>
                      <a:pt x="8" y="218"/>
                      <a:pt x="8" y="218"/>
                    </a:cubicBezTo>
                    <a:cubicBezTo>
                      <a:pt x="1" y="213"/>
                      <a:pt x="0" y="204"/>
                      <a:pt x="6" y="197"/>
                    </a:cubicBezTo>
                    <a:cubicBezTo>
                      <a:pt x="156" y="8"/>
                      <a:pt x="156" y="8"/>
                      <a:pt x="156" y="8"/>
                    </a:cubicBezTo>
                    <a:cubicBezTo>
                      <a:pt x="162" y="1"/>
                      <a:pt x="171" y="0"/>
                      <a:pt x="177" y="5"/>
                    </a:cubicBezTo>
                    <a:cubicBezTo>
                      <a:pt x="415" y="194"/>
                      <a:pt x="415" y="194"/>
                      <a:pt x="415" y="194"/>
                    </a:cubicBezTo>
                    <a:cubicBezTo>
                      <a:pt x="422" y="199"/>
                      <a:pt x="423" y="209"/>
                      <a:pt x="417" y="215"/>
                    </a:cubicBezTo>
                    <a:lnTo>
                      <a:pt x="267" y="404"/>
                    </a:lnTo>
                    <a:close/>
                  </a:path>
                </a:pathLst>
              </a:custGeom>
              <a:noFill/>
              <a:ln w="14288" cap="flat">
                <a:solidFill>
                  <a:schemeClr val="tx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2" name="Freeform 803"/>
              <p:cNvSpPr>
                <a:spLocks/>
              </p:cNvSpPr>
              <p:nvPr/>
            </p:nvSpPr>
            <p:spPr bwMode="auto">
              <a:xfrm>
                <a:off x="4521120" y="2066879"/>
                <a:ext cx="698158" cy="681486"/>
              </a:xfrm>
              <a:custGeom>
                <a:avLst/>
                <a:gdLst>
                  <a:gd name="T0" fmla="*/ 269 w 425"/>
                  <a:gd name="T1" fmla="*/ 406 h 415"/>
                  <a:gd name="T2" fmla="*/ 248 w 425"/>
                  <a:gd name="T3" fmla="*/ 409 h 415"/>
                  <a:gd name="T4" fmla="*/ 8 w 425"/>
                  <a:gd name="T5" fmla="*/ 218 h 415"/>
                  <a:gd name="T6" fmla="*/ 6 w 425"/>
                  <a:gd name="T7" fmla="*/ 197 h 415"/>
                  <a:gd name="T8" fmla="*/ 156 w 425"/>
                  <a:gd name="T9" fmla="*/ 8 h 415"/>
                  <a:gd name="T10" fmla="*/ 177 w 425"/>
                  <a:gd name="T11" fmla="*/ 5 h 415"/>
                  <a:gd name="T12" fmla="*/ 418 w 425"/>
                  <a:gd name="T13" fmla="*/ 196 h 415"/>
                  <a:gd name="T14" fmla="*/ 419 w 425"/>
                  <a:gd name="T15" fmla="*/ 217 h 415"/>
                  <a:gd name="T16" fmla="*/ 269 w 425"/>
                  <a:gd name="T17" fmla="*/ 406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5" h="415">
                    <a:moveTo>
                      <a:pt x="269" y="406"/>
                    </a:moveTo>
                    <a:cubicBezTo>
                      <a:pt x="264" y="413"/>
                      <a:pt x="254" y="415"/>
                      <a:pt x="248" y="409"/>
                    </a:cubicBezTo>
                    <a:cubicBezTo>
                      <a:pt x="8" y="218"/>
                      <a:pt x="8" y="218"/>
                      <a:pt x="8" y="218"/>
                    </a:cubicBezTo>
                    <a:cubicBezTo>
                      <a:pt x="1" y="213"/>
                      <a:pt x="0" y="204"/>
                      <a:pt x="6" y="197"/>
                    </a:cubicBezTo>
                    <a:cubicBezTo>
                      <a:pt x="156" y="8"/>
                      <a:pt x="156" y="8"/>
                      <a:pt x="156" y="8"/>
                    </a:cubicBezTo>
                    <a:cubicBezTo>
                      <a:pt x="162" y="1"/>
                      <a:pt x="171" y="0"/>
                      <a:pt x="177" y="5"/>
                    </a:cubicBezTo>
                    <a:cubicBezTo>
                      <a:pt x="418" y="196"/>
                      <a:pt x="418" y="196"/>
                      <a:pt x="418" y="196"/>
                    </a:cubicBezTo>
                    <a:cubicBezTo>
                      <a:pt x="424" y="201"/>
                      <a:pt x="425" y="211"/>
                      <a:pt x="419" y="217"/>
                    </a:cubicBezTo>
                    <a:lnTo>
                      <a:pt x="269" y="406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3" name="Freeform 804"/>
              <p:cNvSpPr>
                <a:spLocks/>
              </p:cNvSpPr>
              <p:nvPr/>
            </p:nvSpPr>
            <p:spPr bwMode="auto">
              <a:xfrm>
                <a:off x="4553770" y="2099529"/>
                <a:ext cx="617575" cy="602986"/>
              </a:xfrm>
              <a:custGeom>
                <a:avLst/>
                <a:gdLst>
                  <a:gd name="T0" fmla="*/ 237 w 376"/>
                  <a:gd name="T1" fmla="*/ 360 h 367"/>
                  <a:gd name="T2" fmla="*/ 218 w 376"/>
                  <a:gd name="T3" fmla="*/ 363 h 367"/>
                  <a:gd name="T4" fmla="*/ 6 w 376"/>
                  <a:gd name="T5" fmla="*/ 194 h 367"/>
                  <a:gd name="T6" fmla="*/ 5 w 376"/>
                  <a:gd name="T7" fmla="*/ 175 h 367"/>
                  <a:gd name="T8" fmla="*/ 139 w 376"/>
                  <a:gd name="T9" fmla="*/ 7 h 367"/>
                  <a:gd name="T10" fmla="*/ 158 w 376"/>
                  <a:gd name="T11" fmla="*/ 4 h 367"/>
                  <a:gd name="T12" fmla="*/ 369 w 376"/>
                  <a:gd name="T13" fmla="*/ 172 h 367"/>
                  <a:gd name="T14" fmla="*/ 371 w 376"/>
                  <a:gd name="T15" fmla="*/ 191 h 367"/>
                  <a:gd name="T16" fmla="*/ 237 w 376"/>
                  <a:gd name="T17" fmla="*/ 360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6" h="367">
                    <a:moveTo>
                      <a:pt x="237" y="360"/>
                    </a:moveTo>
                    <a:cubicBezTo>
                      <a:pt x="232" y="366"/>
                      <a:pt x="223" y="367"/>
                      <a:pt x="218" y="363"/>
                    </a:cubicBezTo>
                    <a:cubicBezTo>
                      <a:pt x="6" y="194"/>
                      <a:pt x="6" y="194"/>
                      <a:pt x="6" y="194"/>
                    </a:cubicBezTo>
                    <a:cubicBezTo>
                      <a:pt x="1" y="190"/>
                      <a:pt x="0" y="181"/>
                      <a:pt x="5" y="175"/>
                    </a:cubicBezTo>
                    <a:cubicBezTo>
                      <a:pt x="139" y="7"/>
                      <a:pt x="139" y="7"/>
                      <a:pt x="139" y="7"/>
                    </a:cubicBezTo>
                    <a:cubicBezTo>
                      <a:pt x="144" y="1"/>
                      <a:pt x="152" y="0"/>
                      <a:pt x="158" y="4"/>
                    </a:cubicBezTo>
                    <a:cubicBezTo>
                      <a:pt x="369" y="172"/>
                      <a:pt x="369" y="172"/>
                      <a:pt x="369" y="172"/>
                    </a:cubicBezTo>
                    <a:cubicBezTo>
                      <a:pt x="375" y="177"/>
                      <a:pt x="376" y="185"/>
                      <a:pt x="371" y="191"/>
                    </a:cubicBezTo>
                    <a:lnTo>
                      <a:pt x="237" y="36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4" name="Freeform 805"/>
              <p:cNvSpPr>
                <a:spLocks/>
              </p:cNvSpPr>
              <p:nvPr/>
            </p:nvSpPr>
            <p:spPr bwMode="auto">
              <a:xfrm>
                <a:off x="5296389" y="2401717"/>
                <a:ext cx="42376" cy="72247"/>
              </a:xfrm>
              <a:custGeom>
                <a:avLst/>
                <a:gdLst>
                  <a:gd name="T0" fmla="*/ 6 w 26"/>
                  <a:gd name="T1" fmla="*/ 16 h 44"/>
                  <a:gd name="T2" fmla="*/ 11 w 26"/>
                  <a:gd name="T3" fmla="*/ 34 h 44"/>
                  <a:gd name="T4" fmla="*/ 26 w 26"/>
                  <a:gd name="T5" fmla="*/ 34 h 44"/>
                  <a:gd name="T6" fmla="*/ 18 w 26"/>
                  <a:gd name="T7" fmla="*/ 8 h 44"/>
                  <a:gd name="T8" fmla="*/ 6 w 26"/>
                  <a:gd name="T9" fmla="*/ 16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44">
                    <a:moveTo>
                      <a:pt x="6" y="16"/>
                    </a:moveTo>
                    <a:cubicBezTo>
                      <a:pt x="9" y="21"/>
                      <a:pt x="10" y="27"/>
                      <a:pt x="11" y="34"/>
                    </a:cubicBezTo>
                    <a:cubicBezTo>
                      <a:pt x="11" y="44"/>
                      <a:pt x="26" y="44"/>
                      <a:pt x="26" y="34"/>
                    </a:cubicBezTo>
                    <a:cubicBezTo>
                      <a:pt x="25" y="25"/>
                      <a:pt x="23" y="16"/>
                      <a:pt x="18" y="8"/>
                    </a:cubicBezTo>
                    <a:cubicBezTo>
                      <a:pt x="13" y="0"/>
                      <a:pt x="0" y="7"/>
                      <a:pt x="6" y="16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5" name="Freeform 806"/>
              <p:cNvSpPr>
                <a:spLocks/>
              </p:cNvSpPr>
              <p:nvPr/>
            </p:nvSpPr>
            <p:spPr bwMode="auto">
              <a:xfrm>
                <a:off x="5342238" y="2403801"/>
                <a:ext cx="32650" cy="60438"/>
              </a:xfrm>
              <a:custGeom>
                <a:avLst/>
                <a:gdLst>
                  <a:gd name="T0" fmla="*/ 3 w 20"/>
                  <a:gd name="T1" fmla="*/ 13 h 37"/>
                  <a:gd name="T2" fmla="*/ 5 w 20"/>
                  <a:gd name="T3" fmla="*/ 27 h 37"/>
                  <a:gd name="T4" fmla="*/ 20 w 20"/>
                  <a:gd name="T5" fmla="*/ 27 h 37"/>
                  <a:gd name="T6" fmla="*/ 17 w 20"/>
                  <a:gd name="T7" fmla="*/ 9 h 37"/>
                  <a:gd name="T8" fmla="*/ 3 w 20"/>
                  <a:gd name="T9" fmla="*/ 1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37">
                    <a:moveTo>
                      <a:pt x="3" y="13"/>
                    </a:moveTo>
                    <a:cubicBezTo>
                      <a:pt x="4" y="17"/>
                      <a:pt x="4" y="22"/>
                      <a:pt x="5" y="27"/>
                    </a:cubicBezTo>
                    <a:cubicBezTo>
                      <a:pt x="5" y="37"/>
                      <a:pt x="20" y="37"/>
                      <a:pt x="20" y="27"/>
                    </a:cubicBezTo>
                    <a:cubicBezTo>
                      <a:pt x="19" y="21"/>
                      <a:pt x="19" y="15"/>
                      <a:pt x="17" y="9"/>
                    </a:cubicBezTo>
                    <a:cubicBezTo>
                      <a:pt x="14" y="0"/>
                      <a:pt x="0" y="4"/>
                      <a:pt x="3" y="13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6" name="Freeform 807"/>
              <p:cNvSpPr>
                <a:spLocks/>
              </p:cNvSpPr>
              <p:nvPr/>
            </p:nvSpPr>
            <p:spPr bwMode="auto">
              <a:xfrm>
                <a:off x="4430811" y="2354479"/>
                <a:ext cx="42376" cy="100035"/>
              </a:xfrm>
              <a:custGeom>
                <a:avLst/>
                <a:gdLst>
                  <a:gd name="T0" fmla="*/ 7 w 26"/>
                  <a:gd name="T1" fmla="*/ 9 h 61"/>
                  <a:gd name="T2" fmla="*/ 9 w 26"/>
                  <a:gd name="T3" fmla="*/ 53 h 61"/>
                  <a:gd name="T4" fmla="*/ 21 w 26"/>
                  <a:gd name="T5" fmla="*/ 45 h 61"/>
                  <a:gd name="T6" fmla="*/ 19 w 26"/>
                  <a:gd name="T7" fmla="*/ 17 h 61"/>
                  <a:gd name="T8" fmla="*/ 7 w 26"/>
                  <a:gd name="T9" fmla="*/ 9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61">
                    <a:moveTo>
                      <a:pt x="7" y="9"/>
                    </a:moveTo>
                    <a:cubicBezTo>
                      <a:pt x="0" y="24"/>
                      <a:pt x="2" y="38"/>
                      <a:pt x="9" y="53"/>
                    </a:cubicBezTo>
                    <a:cubicBezTo>
                      <a:pt x="13" y="61"/>
                      <a:pt x="26" y="54"/>
                      <a:pt x="21" y="45"/>
                    </a:cubicBezTo>
                    <a:cubicBezTo>
                      <a:pt x="17" y="36"/>
                      <a:pt x="15" y="26"/>
                      <a:pt x="19" y="17"/>
                    </a:cubicBezTo>
                    <a:cubicBezTo>
                      <a:pt x="23" y="8"/>
                      <a:pt x="11" y="0"/>
                      <a:pt x="7" y="9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7" name="Freeform 808"/>
              <p:cNvSpPr>
                <a:spLocks/>
              </p:cNvSpPr>
              <p:nvPr/>
            </p:nvSpPr>
            <p:spPr bwMode="auto">
              <a:xfrm>
                <a:off x="4389825" y="2365594"/>
                <a:ext cx="31261" cy="80583"/>
              </a:xfrm>
              <a:custGeom>
                <a:avLst/>
                <a:gdLst>
                  <a:gd name="T0" fmla="*/ 1 w 19"/>
                  <a:gd name="T1" fmla="*/ 10 h 49"/>
                  <a:gd name="T2" fmla="*/ 3 w 19"/>
                  <a:gd name="T3" fmla="*/ 40 h 49"/>
                  <a:gd name="T4" fmla="*/ 17 w 19"/>
                  <a:gd name="T5" fmla="*/ 36 h 49"/>
                  <a:gd name="T6" fmla="*/ 16 w 19"/>
                  <a:gd name="T7" fmla="*/ 10 h 49"/>
                  <a:gd name="T8" fmla="*/ 1 w 19"/>
                  <a:gd name="T9" fmla="*/ 1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49">
                    <a:moveTo>
                      <a:pt x="1" y="10"/>
                    </a:moveTo>
                    <a:cubicBezTo>
                      <a:pt x="1" y="20"/>
                      <a:pt x="1" y="30"/>
                      <a:pt x="3" y="40"/>
                    </a:cubicBezTo>
                    <a:cubicBezTo>
                      <a:pt x="5" y="49"/>
                      <a:pt x="19" y="45"/>
                      <a:pt x="17" y="36"/>
                    </a:cubicBezTo>
                    <a:cubicBezTo>
                      <a:pt x="16" y="27"/>
                      <a:pt x="16" y="19"/>
                      <a:pt x="16" y="10"/>
                    </a:cubicBezTo>
                    <a:cubicBezTo>
                      <a:pt x="15" y="0"/>
                      <a:pt x="0" y="0"/>
                      <a:pt x="1" y="10"/>
                    </a:cubicBezTo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6667100" y="3917001"/>
            <a:ext cx="2168806" cy="1235149"/>
            <a:chOff x="6667100" y="3917001"/>
            <a:chExt cx="2168806" cy="1235149"/>
          </a:xfrm>
        </p:grpSpPr>
        <p:sp>
          <p:nvSpPr>
            <p:cNvPr id="420" name="Freeform 741"/>
            <p:cNvSpPr>
              <a:spLocks/>
            </p:cNvSpPr>
            <p:nvPr/>
          </p:nvSpPr>
          <p:spPr bwMode="auto">
            <a:xfrm>
              <a:off x="8184292" y="4565836"/>
              <a:ext cx="651614" cy="586314"/>
            </a:xfrm>
            <a:custGeom>
              <a:avLst/>
              <a:gdLst>
                <a:gd name="T0" fmla="*/ 428 w 938"/>
                <a:gd name="T1" fmla="*/ 844 h 844"/>
                <a:gd name="T2" fmla="*/ 0 w 938"/>
                <a:gd name="T3" fmla="*/ 782 h 844"/>
                <a:gd name="T4" fmla="*/ 324 w 938"/>
                <a:gd name="T5" fmla="*/ 648 h 844"/>
                <a:gd name="T6" fmla="*/ 194 w 938"/>
                <a:gd name="T7" fmla="*/ 203 h 844"/>
                <a:gd name="T8" fmla="*/ 508 w 938"/>
                <a:gd name="T9" fmla="*/ 451 h 844"/>
                <a:gd name="T10" fmla="*/ 551 w 938"/>
                <a:gd name="T11" fmla="*/ 0 h 844"/>
                <a:gd name="T12" fmla="*/ 655 w 938"/>
                <a:gd name="T13" fmla="*/ 340 h 844"/>
                <a:gd name="T14" fmla="*/ 938 w 938"/>
                <a:gd name="T15" fmla="*/ 0 h 844"/>
                <a:gd name="T16" fmla="*/ 794 w 938"/>
                <a:gd name="T17" fmla="*/ 527 h 844"/>
                <a:gd name="T18" fmla="*/ 428 w 938"/>
                <a:gd name="T19" fmla="*/ 844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8" h="844">
                  <a:moveTo>
                    <a:pt x="428" y="844"/>
                  </a:moveTo>
                  <a:lnTo>
                    <a:pt x="0" y="782"/>
                  </a:lnTo>
                  <a:lnTo>
                    <a:pt x="324" y="648"/>
                  </a:lnTo>
                  <a:lnTo>
                    <a:pt x="194" y="203"/>
                  </a:lnTo>
                  <a:lnTo>
                    <a:pt x="508" y="451"/>
                  </a:lnTo>
                  <a:lnTo>
                    <a:pt x="551" y="0"/>
                  </a:lnTo>
                  <a:lnTo>
                    <a:pt x="655" y="340"/>
                  </a:lnTo>
                  <a:lnTo>
                    <a:pt x="938" y="0"/>
                  </a:lnTo>
                  <a:lnTo>
                    <a:pt x="794" y="527"/>
                  </a:lnTo>
                  <a:lnTo>
                    <a:pt x="428" y="844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" name="Freeform 809"/>
            <p:cNvSpPr>
              <a:spLocks/>
            </p:cNvSpPr>
            <p:nvPr/>
          </p:nvSpPr>
          <p:spPr bwMode="auto">
            <a:xfrm>
              <a:off x="6667100" y="4201127"/>
              <a:ext cx="1585966" cy="577978"/>
            </a:xfrm>
            <a:custGeom>
              <a:avLst/>
              <a:gdLst>
                <a:gd name="T0" fmla="*/ 0 w 966"/>
                <a:gd name="T1" fmla="*/ 352 h 352"/>
                <a:gd name="T2" fmla="*/ 966 w 966"/>
                <a:gd name="T3" fmla="*/ 276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66" h="352">
                  <a:moveTo>
                    <a:pt x="0" y="352"/>
                  </a:moveTo>
                  <a:cubicBezTo>
                    <a:pt x="539" y="0"/>
                    <a:pt x="805" y="152"/>
                    <a:pt x="966" y="276"/>
                  </a:cubicBezTo>
                </a:path>
              </a:pathLst>
            </a:custGeom>
            <a:noFill/>
            <a:ln w="44450" cap="flat">
              <a:solidFill>
                <a:schemeClr val="tx2">
                  <a:lumMod val="40000"/>
                  <a:lumOff val="6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9" name="Freeform 810"/>
            <p:cNvSpPr>
              <a:spLocks/>
            </p:cNvSpPr>
            <p:nvPr/>
          </p:nvSpPr>
          <p:spPr bwMode="auto">
            <a:xfrm>
              <a:off x="8253066" y="3917001"/>
              <a:ext cx="322334" cy="671760"/>
            </a:xfrm>
            <a:custGeom>
              <a:avLst/>
              <a:gdLst>
                <a:gd name="T0" fmla="*/ 56 w 196"/>
                <a:gd name="T1" fmla="*/ 409 h 409"/>
                <a:gd name="T2" fmla="*/ 196 w 196"/>
                <a:gd name="T3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6" h="409">
                  <a:moveTo>
                    <a:pt x="56" y="409"/>
                  </a:moveTo>
                  <a:cubicBezTo>
                    <a:pt x="0" y="227"/>
                    <a:pt x="131" y="62"/>
                    <a:pt x="196" y="0"/>
                  </a:cubicBezTo>
                </a:path>
              </a:pathLst>
            </a:custGeom>
            <a:noFill/>
            <a:ln w="44450" cap="flat">
              <a:solidFill>
                <a:schemeClr val="tx2">
                  <a:lumMod val="40000"/>
                  <a:lumOff val="6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2" name="TextBox 211"/>
          <p:cNvSpPr txBox="1"/>
          <p:nvPr/>
        </p:nvSpPr>
        <p:spPr>
          <a:xfrm flipH="1">
            <a:off x="0" y="1902078"/>
            <a:ext cx="3198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tx2"/>
                </a:solidFill>
                <a:latin typeface="+mj-lt"/>
              </a:rPr>
              <a:t>No software to install, no servers to maintain</a:t>
            </a:r>
            <a:endParaRPr lang="id-ID" sz="16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16" name="TextBox 215"/>
          <p:cNvSpPr txBox="1"/>
          <p:nvPr/>
        </p:nvSpPr>
        <p:spPr>
          <a:xfrm flipH="1">
            <a:off x="-102297" y="3112730"/>
            <a:ext cx="33505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No site is too difficult to monitor</a:t>
            </a:r>
            <a:endParaRPr lang="id-ID" sz="1600" b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20" name="TextBox 219"/>
          <p:cNvSpPr txBox="1"/>
          <p:nvPr/>
        </p:nvSpPr>
        <p:spPr>
          <a:xfrm flipH="1">
            <a:off x="761321" y="4002936"/>
            <a:ext cx="24815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You choose the course and the strategy</a:t>
            </a:r>
            <a:endParaRPr lang="id-ID" sz="16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24" name="TextBox 223"/>
          <p:cNvSpPr txBox="1"/>
          <p:nvPr/>
        </p:nvSpPr>
        <p:spPr>
          <a:xfrm flipH="1">
            <a:off x="0" y="5176159"/>
            <a:ext cx="3198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accent2"/>
                </a:solidFill>
              </a:rPr>
              <a:t>Tight integration with your ERP</a:t>
            </a:r>
            <a:endParaRPr lang="id-ID" sz="1600" b="1" dirty="0">
              <a:solidFill>
                <a:schemeClr val="accent2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209297" y="1880717"/>
            <a:ext cx="2152273" cy="1159752"/>
            <a:chOff x="3209297" y="1880717"/>
            <a:chExt cx="2152273" cy="1159752"/>
          </a:xfrm>
        </p:grpSpPr>
        <p:sp>
          <p:nvSpPr>
            <p:cNvPr id="211" name="Oval 210"/>
            <p:cNvSpPr/>
            <p:nvPr/>
          </p:nvSpPr>
          <p:spPr>
            <a:xfrm flipH="1">
              <a:off x="3209297" y="1880717"/>
              <a:ext cx="714451" cy="71445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2800">
                <a:latin typeface="+mj-lt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3817146" y="2237942"/>
              <a:ext cx="1544424" cy="802527"/>
              <a:chOff x="3817146" y="2237942"/>
              <a:chExt cx="1544424" cy="802527"/>
            </a:xfrm>
          </p:grpSpPr>
          <p:cxnSp>
            <p:nvCxnSpPr>
              <p:cNvPr id="226" name="Straight Connector 225"/>
              <p:cNvCxnSpPr/>
              <p:nvPr/>
            </p:nvCxnSpPr>
            <p:spPr>
              <a:xfrm flipV="1">
                <a:off x="3817146" y="2237942"/>
                <a:ext cx="767322" cy="1"/>
              </a:xfrm>
              <a:prstGeom prst="line">
                <a:avLst/>
              </a:prstGeom>
              <a:ln w="12700">
                <a:solidFill>
                  <a:schemeClr val="accent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>
                <a:off x="4580068" y="2237942"/>
                <a:ext cx="781502" cy="802527"/>
              </a:xfrm>
              <a:prstGeom prst="line">
                <a:avLst/>
              </a:prstGeom>
              <a:ln w="12700">
                <a:solidFill>
                  <a:schemeClr val="accent1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" name="Group 21"/>
          <p:cNvGrpSpPr/>
          <p:nvPr/>
        </p:nvGrpSpPr>
        <p:grpSpPr>
          <a:xfrm>
            <a:off x="3209297" y="4542909"/>
            <a:ext cx="2152273" cy="1161447"/>
            <a:chOff x="3209297" y="4542909"/>
            <a:chExt cx="2152273" cy="1161447"/>
          </a:xfrm>
        </p:grpSpPr>
        <p:sp>
          <p:nvSpPr>
            <p:cNvPr id="223" name="Oval 222"/>
            <p:cNvSpPr/>
            <p:nvPr/>
          </p:nvSpPr>
          <p:spPr>
            <a:xfrm flipH="1">
              <a:off x="3209297" y="4989905"/>
              <a:ext cx="714451" cy="71445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2800">
                <a:latin typeface="+mj-lt"/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3817146" y="4542909"/>
              <a:ext cx="1544424" cy="804222"/>
              <a:chOff x="3817146" y="4542909"/>
              <a:chExt cx="1544424" cy="804222"/>
            </a:xfrm>
          </p:grpSpPr>
          <p:cxnSp>
            <p:nvCxnSpPr>
              <p:cNvPr id="227" name="Straight Connector 226"/>
              <p:cNvCxnSpPr/>
              <p:nvPr/>
            </p:nvCxnSpPr>
            <p:spPr>
              <a:xfrm flipV="1">
                <a:off x="3817146" y="5345436"/>
                <a:ext cx="767322" cy="1695"/>
              </a:xfrm>
              <a:prstGeom prst="line">
                <a:avLst/>
              </a:prstGeom>
              <a:ln w="12700">
                <a:solidFill>
                  <a:schemeClr val="accent4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flipV="1">
                <a:off x="4580068" y="4542909"/>
                <a:ext cx="781502" cy="802527"/>
              </a:xfrm>
              <a:prstGeom prst="line">
                <a:avLst/>
              </a:prstGeom>
              <a:ln w="12700">
                <a:solidFill>
                  <a:schemeClr val="accent4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3209297" y="2917113"/>
            <a:ext cx="1876011" cy="714451"/>
            <a:chOff x="3209297" y="2917113"/>
            <a:chExt cx="1876011" cy="714451"/>
          </a:xfrm>
        </p:grpSpPr>
        <p:sp>
          <p:nvSpPr>
            <p:cNvPr id="215" name="Oval 214"/>
            <p:cNvSpPr/>
            <p:nvPr/>
          </p:nvSpPr>
          <p:spPr>
            <a:xfrm flipH="1">
              <a:off x="3209297" y="2917113"/>
              <a:ext cx="714451" cy="71445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2800">
                <a:latin typeface="+mj-lt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3817146" y="3274339"/>
              <a:ext cx="1268162" cy="222914"/>
              <a:chOff x="3817146" y="3274339"/>
              <a:chExt cx="1268162" cy="222914"/>
            </a:xfrm>
          </p:grpSpPr>
          <p:cxnSp>
            <p:nvCxnSpPr>
              <p:cNvPr id="228" name="Straight Connector 227"/>
              <p:cNvCxnSpPr/>
              <p:nvPr/>
            </p:nvCxnSpPr>
            <p:spPr>
              <a:xfrm>
                <a:off x="3817146" y="3274339"/>
                <a:ext cx="644679" cy="528"/>
              </a:xfrm>
              <a:prstGeom prst="line">
                <a:avLst/>
              </a:prstGeom>
              <a:ln w="12700">
                <a:solidFill>
                  <a:schemeClr val="accent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>
                <a:off x="4428719" y="3274867"/>
                <a:ext cx="656589" cy="222386"/>
              </a:xfrm>
              <a:prstGeom prst="line">
                <a:avLst/>
              </a:prstGeom>
              <a:ln w="12700">
                <a:solidFill>
                  <a:schemeClr val="accent2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/>
          <p:cNvGrpSpPr/>
          <p:nvPr/>
        </p:nvGrpSpPr>
        <p:grpSpPr>
          <a:xfrm>
            <a:off x="3209297" y="3953509"/>
            <a:ext cx="1876004" cy="714451"/>
            <a:chOff x="3209297" y="3953509"/>
            <a:chExt cx="1876004" cy="714451"/>
          </a:xfrm>
        </p:grpSpPr>
        <p:sp>
          <p:nvSpPr>
            <p:cNvPr id="219" name="Oval 218"/>
            <p:cNvSpPr/>
            <p:nvPr/>
          </p:nvSpPr>
          <p:spPr>
            <a:xfrm flipH="1">
              <a:off x="3209297" y="3953509"/>
              <a:ext cx="714451" cy="71445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2800">
                <a:latin typeface="+mj-lt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3817148" y="4088746"/>
              <a:ext cx="1268153" cy="222386"/>
              <a:chOff x="3817148" y="4088746"/>
              <a:chExt cx="1268153" cy="222386"/>
            </a:xfrm>
          </p:grpSpPr>
          <p:cxnSp>
            <p:nvCxnSpPr>
              <p:cNvPr id="229" name="Straight Connector 228"/>
              <p:cNvCxnSpPr/>
              <p:nvPr/>
            </p:nvCxnSpPr>
            <p:spPr>
              <a:xfrm>
                <a:off x="3817148" y="4310735"/>
                <a:ext cx="644676" cy="397"/>
              </a:xfrm>
              <a:prstGeom prst="line">
                <a:avLst/>
              </a:prstGeom>
              <a:ln w="12700">
                <a:solidFill>
                  <a:schemeClr val="accent3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 flipV="1">
                <a:off x="4428713" y="4088746"/>
                <a:ext cx="656588" cy="222386"/>
              </a:xfrm>
              <a:prstGeom prst="line">
                <a:avLst/>
              </a:prstGeom>
              <a:ln w="12700">
                <a:solidFill>
                  <a:schemeClr val="accent3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Group 6"/>
          <p:cNvGrpSpPr/>
          <p:nvPr/>
        </p:nvGrpSpPr>
        <p:grpSpPr>
          <a:xfrm>
            <a:off x="5100848" y="2688797"/>
            <a:ext cx="2172447" cy="2172447"/>
            <a:chOff x="5058970" y="2720833"/>
            <a:chExt cx="2172447" cy="2172447"/>
          </a:xfrm>
        </p:grpSpPr>
        <p:sp>
          <p:nvSpPr>
            <p:cNvPr id="6" name="Oval 5"/>
            <p:cNvSpPr/>
            <p:nvPr/>
          </p:nvSpPr>
          <p:spPr>
            <a:xfrm>
              <a:off x="5058970" y="2720833"/>
              <a:ext cx="2172447" cy="2172447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114" name="Oval 113"/>
            <p:cNvSpPr/>
            <p:nvPr/>
          </p:nvSpPr>
          <p:spPr>
            <a:xfrm>
              <a:off x="5176439" y="2855338"/>
              <a:ext cx="1906414" cy="1906414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1" name="Group 127"/>
            <p:cNvGrpSpPr/>
            <p:nvPr/>
          </p:nvGrpSpPr>
          <p:grpSpPr>
            <a:xfrm>
              <a:off x="5578177" y="3131715"/>
              <a:ext cx="1005896" cy="663888"/>
              <a:chOff x="2141517" y="2373325"/>
              <a:chExt cx="476251" cy="314325"/>
            </a:xfrm>
            <a:solidFill>
              <a:schemeClr val="bg1"/>
            </a:solidFill>
          </p:grpSpPr>
          <p:sp>
            <p:nvSpPr>
              <p:cNvPr id="242" name="Rectangle 22"/>
              <p:cNvSpPr>
                <a:spLocks noChangeArrowheads="1"/>
              </p:cNvSpPr>
              <p:nvPr/>
            </p:nvSpPr>
            <p:spPr bwMode="auto">
              <a:xfrm>
                <a:off x="2200255" y="2678125"/>
                <a:ext cx="387350" cy="95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243" name="Rectangle 23"/>
              <p:cNvSpPr>
                <a:spLocks noChangeArrowheads="1"/>
              </p:cNvSpPr>
              <p:nvPr/>
            </p:nvSpPr>
            <p:spPr bwMode="auto">
              <a:xfrm>
                <a:off x="2517755" y="2468575"/>
                <a:ext cx="69850" cy="2095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244" name="Rectangle 24"/>
              <p:cNvSpPr>
                <a:spLocks noChangeArrowheads="1"/>
              </p:cNvSpPr>
              <p:nvPr/>
            </p:nvSpPr>
            <p:spPr bwMode="auto">
              <a:xfrm>
                <a:off x="2438380" y="2547950"/>
                <a:ext cx="69850" cy="13017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245" name="Rectangle 25"/>
              <p:cNvSpPr>
                <a:spLocks noChangeArrowheads="1"/>
              </p:cNvSpPr>
              <p:nvPr/>
            </p:nvSpPr>
            <p:spPr bwMode="auto">
              <a:xfrm>
                <a:off x="2359005" y="2592400"/>
                <a:ext cx="69850" cy="857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246" name="Rectangle 26"/>
              <p:cNvSpPr>
                <a:spLocks noChangeArrowheads="1"/>
              </p:cNvSpPr>
              <p:nvPr/>
            </p:nvSpPr>
            <p:spPr bwMode="auto">
              <a:xfrm>
                <a:off x="2279630" y="2551124"/>
                <a:ext cx="69850" cy="1270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247" name="Rectangle 27"/>
              <p:cNvSpPr>
                <a:spLocks noChangeArrowheads="1"/>
              </p:cNvSpPr>
              <p:nvPr/>
            </p:nvSpPr>
            <p:spPr bwMode="auto">
              <a:xfrm>
                <a:off x="2200255" y="2587636"/>
                <a:ext cx="68263" cy="9048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248" name="Freeform 28"/>
              <p:cNvSpPr>
                <a:spLocks/>
              </p:cNvSpPr>
              <p:nvPr/>
            </p:nvSpPr>
            <p:spPr bwMode="auto">
              <a:xfrm>
                <a:off x="2141517" y="2559062"/>
                <a:ext cx="36513" cy="38100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22" y="0"/>
                  </a:cxn>
                  <a:cxn ang="0">
                    <a:pos x="27" y="0"/>
                  </a:cxn>
                  <a:cxn ang="0">
                    <a:pos x="32" y="1"/>
                  </a:cxn>
                  <a:cxn ang="0">
                    <a:pos x="36" y="3"/>
                  </a:cxn>
                  <a:cxn ang="0">
                    <a:pos x="40" y="7"/>
                  </a:cxn>
                  <a:cxn ang="0">
                    <a:pos x="42" y="10"/>
                  </a:cxn>
                  <a:cxn ang="0">
                    <a:pos x="45" y="15"/>
                  </a:cxn>
                  <a:cxn ang="0">
                    <a:pos x="46" y="18"/>
                  </a:cxn>
                  <a:cxn ang="0">
                    <a:pos x="46" y="23"/>
                  </a:cxn>
                  <a:cxn ang="0">
                    <a:pos x="46" y="23"/>
                  </a:cxn>
                  <a:cxn ang="0">
                    <a:pos x="46" y="28"/>
                  </a:cxn>
                  <a:cxn ang="0">
                    <a:pos x="45" y="32"/>
                  </a:cxn>
                  <a:cxn ang="0">
                    <a:pos x="42" y="36"/>
                  </a:cxn>
                  <a:cxn ang="0">
                    <a:pos x="40" y="39"/>
                  </a:cxn>
                  <a:cxn ang="0">
                    <a:pos x="36" y="43"/>
                  </a:cxn>
                  <a:cxn ang="0">
                    <a:pos x="32" y="44"/>
                  </a:cxn>
                  <a:cxn ang="0">
                    <a:pos x="27" y="45"/>
                  </a:cxn>
                  <a:cxn ang="0">
                    <a:pos x="22" y="47"/>
                  </a:cxn>
                  <a:cxn ang="0">
                    <a:pos x="22" y="47"/>
                  </a:cxn>
                  <a:cxn ang="0">
                    <a:pos x="19" y="45"/>
                  </a:cxn>
                  <a:cxn ang="0">
                    <a:pos x="14" y="44"/>
                  </a:cxn>
                  <a:cxn ang="0">
                    <a:pos x="10" y="43"/>
                  </a:cxn>
                  <a:cxn ang="0">
                    <a:pos x="6" y="39"/>
                  </a:cxn>
                  <a:cxn ang="0">
                    <a:pos x="4" y="36"/>
                  </a:cxn>
                  <a:cxn ang="0">
                    <a:pos x="1" y="32"/>
                  </a:cxn>
                  <a:cxn ang="0">
                    <a:pos x="0" y="28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0" y="18"/>
                  </a:cxn>
                  <a:cxn ang="0">
                    <a:pos x="1" y="15"/>
                  </a:cxn>
                  <a:cxn ang="0">
                    <a:pos x="4" y="10"/>
                  </a:cxn>
                  <a:cxn ang="0">
                    <a:pos x="6" y="7"/>
                  </a:cxn>
                  <a:cxn ang="0">
                    <a:pos x="10" y="3"/>
                  </a:cxn>
                  <a:cxn ang="0">
                    <a:pos x="14" y="1"/>
                  </a:cxn>
                  <a:cxn ang="0">
                    <a:pos x="19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46" h="47">
                    <a:moveTo>
                      <a:pt x="22" y="0"/>
                    </a:moveTo>
                    <a:lnTo>
                      <a:pt x="22" y="0"/>
                    </a:lnTo>
                    <a:lnTo>
                      <a:pt x="27" y="0"/>
                    </a:lnTo>
                    <a:lnTo>
                      <a:pt x="32" y="1"/>
                    </a:lnTo>
                    <a:lnTo>
                      <a:pt x="36" y="3"/>
                    </a:lnTo>
                    <a:lnTo>
                      <a:pt x="40" y="7"/>
                    </a:lnTo>
                    <a:lnTo>
                      <a:pt x="42" y="10"/>
                    </a:lnTo>
                    <a:lnTo>
                      <a:pt x="45" y="15"/>
                    </a:lnTo>
                    <a:lnTo>
                      <a:pt x="46" y="18"/>
                    </a:lnTo>
                    <a:lnTo>
                      <a:pt x="46" y="23"/>
                    </a:lnTo>
                    <a:lnTo>
                      <a:pt x="46" y="23"/>
                    </a:lnTo>
                    <a:lnTo>
                      <a:pt x="46" y="28"/>
                    </a:lnTo>
                    <a:lnTo>
                      <a:pt x="45" y="32"/>
                    </a:lnTo>
                    <a:lnTo>
                      <a:pt x="42" y="36"/>
                    </a:lnTo>
                    <a:lnTo>
                      <a:pt x="40" y="39"/>
                    </a:lnTo>
                    <a:lnTo>
                      <a:pt x="36" y="43"/>
                    </a:lnTo>
                    <a:lnTo>
                      <a:pt x="32" y="44"/>
                    </a:lnTo>
                    <a:lnTo>
                      <a:pt x="27" y="45"/>
                    </a:lnTo>
                    <a:lnTo>
                      <a:pt x="22" y="47"/>
                    </a:lnTo>
                    <a:lnTo>
                      <a:pt x="22" y="47"/>
                    </a:lnTo>
                    <a:lnTo>
                      <a:pt x="19" y="45"/>
                    </a:lnTo>
                    <a:lnTo>
                      <a:pt x="14" y="44"/>
                    </a:lnTo>
                    <a:lnTo>
                      <a:pt x="10" y="43"/>
                    </a:lnTo>
                    <a:lnTo>
                      <a:pt x="6" y="39"/>
                    </a:lnTo>
                    <a:lnTo>
                      <a:pt x="4" y="36"/>
                    </a:lnTo>
                    <a:lnTo>
                      <a:pt x="1" y="32"/>
                    </a:lnTo>
                    <a:lnTo>
                      <a:pt x="0" y="28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1" y="15"/>
                    </a:lnTo>
                    <a:lnTo>
                      <a:pt x="4" y="10"/>
                    </a:lnTo>
                    <a:lnTo>
                      <a:pt x="6" y="7"/>
                    </a:lnTo>
                    <a:lnTo>
                      <a:pt x="10" y="3"/>
                    </a:lnTo>
                    <a:lnTo>
                      <a:pt x="14" y="1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249" name="Freeform 29"/>
              <p:cNvSpPr>
                <a:spLocks/>
              </p:cNvSpPr>
              <p:nvPr/>
            </p:nvSpPr>
            <p:spPr bwMode="auto">
              <a:xfrm>
                <a:off x="2568555" y="2373325"/>
                <a:ext cx="49213" cy="47625"/>
              </a:xfrm>
              <a:custGeom>
                <a:avLst/>
                <a:gdLst/>
                <a:ahLst/>
                <a:cxnLst>
                  <a:cxn ang="0">
                    <a:pos x="62" y="0"/>
                  </a:cxn>
                  <a:cxn ang="0">
                    <a:pos x="0" y="1"/>
                  </a:cxn>
                  <a:cxn ang="0">
                    <a:pos x="22" y="29"/>
                  </a:cxn>
                  <a:cxn ang="0">
                    <a:pos x="43" y="59"/>
                  </a:cxn>
                  <a:cxn ang="0">
                    <a:pos x="62" y="0"/>
                  </a:cxn>
                </a:cxnLst>
                <a:rect l="0" t="0" r="r" b="b"/>
                <a:pathLst>
                  <a:path w="62" h="59">
                    <a:moveTo>
                      <a:pt x="62" y="0"/>
                    </a:moveTo>
                    <a:lnTo>
                      <a:pt x="0" y="1"/>
                    </a:lnTo>
                    <a:lnTo>
                      <a:pt x="22" y="29"/>
                    </a:lnTo>
                    <a:lnTo>
                      <a:pt x="43" y="59"/>
                    </a:lnTo>
                    <a:lnTo>
                      <a:pt x="6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250" name="Freeform 30"/>
              <p:cNvSpPr>
                <a:spLocks/>
              </p:cNvSpPr>
              <p:nvPr/>
            </p:nvSpPr>
            <p:spPr bwMode="auto">
              <a:xfrm>
                <a:off x="2176442" y="2397137"/>
                <a:ext cx="404813" cy="169863"/>
              </a:xfrm>
              <a:custGeom>
                <a:avLst/>
                <a:gdLst/>
                <a:ahLst/>
                <a:cxnLst>
                  <a:cxn ang="0">
                    <a:pos x="0" y="204"/>
                  </a:cxn>
                  <a:cxn ang="0">
                    <a:pos x="176" y="73"/>
                  </a:cxn>
                  <a:cxn ang="0">
                    <a:pos x="182" y="70"/>
                  </a:cxn>
                  <a:cxn ang="0">
                    <a:pos x="186" y="75"/>
                  </a:cxn>
                  <a:cxn ang="0">
                    <a:pos x="270" y="174"/>
                  </a:cxn>
                  <a:cxn ang="0">
                    <a:pos x="502" y="0"/>
                  </a:cxn>
                  <a:cxn ang="0">
                    <a:pos x="507" y="7"/>
                  </a:cxn>
                  <a:cxn ang="0">
                    <a:pos x="511" y="12"/>
                  </a:cxn>
                  <a:cxn ang="0">
                    <a:pos x="274" y="190"/>
                  </a:cxn>
                  <a:cxn ang="0">
                    <a:pos x="268" y="193"/>
                  </a:cxn>
                  <a:cxn ang="0">
                    <a:pos x="263" y="188"/>
                  </a:cxn>
                  <a:cxn ang="0">
                    <a:pos x="180" y="89"/>
                  </a:cxn>
                  <a:cxn ang="0">
                    <a:pos x="9" y="216"/>
                  </a:cxn>
                  <a:cxn ang="0">
                    <a:pos x="9" y="216"/>
                  </a:cxn>
                  <a:cxn ang="0">
                    <a:pos x="5" y="209"/>
                  </a:cxn>
                  <a:cxn ang="0">
                    <a:pos x="0" y="204"/>
                  </a:cxn>
                  <a:cxn ang="0">
                    <a:pos x="0" y="204"/>
                  </a:cxn>
                </a:cxnLst>
                <a:rect l="0" t="0" r="r" b="b"/>
                <a:pathLst>
                  <a:path w="511" h="216">
                    <a:moveTo>
                      <a:pt x="0" y="204"/>
                    </a:moveTo>
                    <a:lnTo>
                      <a:pt x="176" y="73"/>
                    </a:lnTo>
                    <a:lnTo>
                      <a:pt x="182" y="70"/>
                    </a:lnTo>
                    <a:lnTo>
                      <a:pt x="186" y="75"/>
                    </a:lnTo>
                    <a:lnTo>
                      <a:pt x="270" y="174"/>
                    </a:lnTo>
                    <a:lnTo>
                      <a:pt x="502" y="0"/>
                    </a:lnTo>
                    <a:lnTo>
                      <a:pt x="507" y="7"/>
                    </a:lnTo>
                    <a:lnTo>
                      <a:pt x="511" y="12"/>
                    </a:lnTo>
                    <a:lnTo>
                      <a:pt x="274" y="190"/>
                    </a:lnTo>
                    <a:lnTo>
                      <a:pt x="268" y="193"/>
                    </a:lnTo>
                    <a:lnTo>
                      <a:pt x="263" y="188"/>
                    </a:lnTo>
                    <a:lnTo>
                      <a:pt x="180" y="89"/>
                    </a:lnTo>
                    <a:lnTo>
                      <a:pt x="9" y="216"/>
                    </a:lnTo>
                    <a:lnTo>
                      <a:pt x="9" y="216"/>
                    </a:lnTo>
                    <a:lnTo>
                      <a:pt x="5" y="209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  <p:sp>
          <p:nvSpPr>
            <p:cNvPr id="268" name="TextBox 267"/>
            <p:cNvSpPr txBox="1"/>
            <p:nvPr/>
          </p:nvSpPr>
          <p:spPr>
            <a:xfrm flipH="1">
              <a:off x="6037281" y="3903375"/>
              <a:ext cx="184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id-ID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0" name="Subtitle 2"/>
          <p:cNvSpPr txBox="1">
            <a:spLocks/>
          </p:cNvSpPr>
          <p:nvPr/>
        </p:nvSpPr>
        <p:spPr>
          <a:xfrm>
            <a:off x="3182204" y="1041781"/>
            <a:ext cx="5827593" cy="419558"/>
          </a:xfrm>
          <a:prstGeom prst="rect">
            <a:avLst/>
          </a:prstGeom>
        </p:spPr>
        <p:txBody>
          <a:bodyPr vert="horz" lIns="108745" tIns="54373" rIns="108745" bIns="54373" rtlCol="0">
            <a:norm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550" dirty="0">
              <a:solidFill>
                <a:schemeClr val="accent2"/>
              </a:solidFill>
              <a:latin typeface="Lato Light"/>
              <a:cs typeface="Lato Light"/>
            </a:endParaRPr>
          </a:p>
        </p:txBody>
      </p:sp>
      <p:sp>
        <p:nvSpPr>
          <p:cNvPr id="149" name="TextBox 148"/>
          <p:cNvSpPr txBox="1"/>
          <p:nvPr/>
        </p:nvSpPr>
        <p:spPr>
          <a:xfrm flipH="1">
            <a:off x="952500" y="3312771"/>
            <a:ext cx="2315840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200" dirty="0" smtClean="0">
                <a:solidFill>
                  <a:schemeClr val="tx2"/>
                </a:solidFill>
              </a:rPr>
              <a:t>.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 flipH="1">
            <a:off x="1104900" y="3465171"/>
            <a:ext cx="2315840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200" dirty="0" smtClean="0">
                <a:solidFill>
                  <a:schemeClr val="tx2"/>
                </a:solidFill>
              </a:rPr>
              <a:t>.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 flipH="1">
            <a:off x="791920" y="4160140"/>
            <a:ext cx="2315840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>
          <a:xfrm>
            <a:off x="259643" y="-22305"/>
            <a:ext cx="10515600" cy="101433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Why Price2Spy?</a:t>
            </a:r>
          </a:p>
        </p:txBody>
      </p:sp>
      <p:grpSp>
        <p:nvGrpSpPr>
          <p:cNvPr id="134" name="Group 133"/>
          <p:cNvGrpSpPr/>
          <p:nvPr/>
        </p:nvGrpSpPr>
        <p:grpSpPr>
          <a:xfrm>
            <a:off x="3209297" y="4831835"/>
            <a:ext cx="2601815" cy="1853943"/>
            <a:chOff x="3232548" y="3931632"/>
            <a:chExt cx="2601815" cy="1853943"/>
          </a:xfrm>
        </p:grpSpPr>
        <p:sp>
          <p:nvSpPr>
            <p:cNvPr id="139" name="Oval 138"/>
            <p:cNvSpPr/>
            <p:nvPr/>
          </p:nvSpPr>
          <p:spPr>
            <a:xfrm flipH="1">
              <a:off x="3232548" y="5071124"/>
              <a:ext cx="714451" cy="71445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2800">
                <a:latin typeface="+mj-lt"/>
              </a:endParaRPr>
            </a:p>
          </p:txBody>
        </p:sp>
        <p:grpSp>
          <p:nvGrpSpPr>
            <p:cNvPr id="136" name="Group 135"/>
            <p:cNvGrpSpPr/>
            <p:nvPr/>
          </p:nvGrpSpPr>
          <p:grpSpPr>
            <a:xfrm>
              <a:off x="3923747" y="3931632"/>
              <a:ext cx="1910616" cy="1413806"/>
              <a:chOff x="3923747" y="3931632"/>
              <a:chExt cx="1910616" cy="1413806"/>
            </a:xfrm>
          </p:grpSpPr>
          <p:cxnSp>
            <p:nvCxnSpPr>
              <p:cNvPr id="137" name="Straight Connector 136"/>
              <p:cNvCxnSpPr/>
              <p:nvPr/>
            </p:nvCxnSpPr>
            <p:spPr>
              <a:xfrm>
                <a:off x="3923747" y="5345438"/>
                <a:ext cx="656321" cy="0"/>
              </a:xfrm>
              <a:prstGeom prst="line">
                <a:avLst/>
              </a:prstGeom>
              <a:ln w="12700">
                <a:solidFill>
                  <a:schemeClr val="accent4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flipV="1">
                <a:off x="4580068" y="3931632"/>
                <a:ext cx="1254295" cy="1413806"/>
              </a:xfrm>
              <a:prstGeom prst="line">
                <a:avLst/>
              </a:prstGeom>
              <a:ln w="12700">
                <a:solidFill>
                  <a:schemeClr val="accent4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" name="Rectangle 28"/>
          <p:cNvSpPr/>
          <p:nvPr/>
        </p:nvSpPr>
        <p:spPr>
          <a:xfrm>
            <a:off x="-17300" y="5968178"/>
            <a:ext cx="32501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b="1" dirty="0">
                <a:solidFill>
                  <a:schemeClr val="accent1"/>
                </a:solidFill>
                <a:latin typeface="+mj-lt"/>
              </a:rPr>
              <a:t>Leave the rest to 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the</a:t>
            </a:r>
          </a:p>
          <a:p>
            <a:pPr algn="r"/>
            <a:r>
              <a:rPr lang="en-US" sz="1600" b="1" dirty="0">
                <a:solidFill>
                  <a:schemeClr val="accent1"/>
                </a:solidFill>
              </a:rPr>
              <a:t>team </a:t>
            </a:r>
            <a:r>
              <a:rPr lang="en-US" sz="1600" b="1" dirty="0" smtClean="0">
                <a:solidFill>
                  <a:schemeClr val="accent1"/>
                </a:solidFill>
              </a:rPr>
              <a:t>of </a:t>
            </a:r>
            <a:r>
              <a:rPr lang="en-US" sz="1600" b="1" dirty="0">
                <a:solidFill>
                  <a:schemeClr val="accent1"/>
                </a:solidFill>
              </a:rPr>
              <a:t>Price2Spy's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 </a:t>
            </a:r>
            <a:br>
              <a:rPr lang="en-US" sz="1600" b="1" dirty="0" smtClean="0">
                <a:solidFill>
                  <a:schemeClr val="accent1"/>
                </a:solidFill>
                <a:latin typeface="+mj-lt"/>
              </a:rPr>
            </a:b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professionals</a:t>
            </a:r>
            <a:endParaRPr lang="id-ID" sz="1600" b="1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152" name="Picture 1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2" y="6282033"/>
            <a:ext cx="739175" cy="476714"/>
          </a:xfrm>
          <a:prstGeom prst="rect">
            <a:avLst/>
          </a:prstGeom>
        </p:spPr>
      </p:pic>
      <p:sp>
        <p:nvSpPr>
          <p:cNvPr id="153" name="Oval 152"/>
          <p:cNvSpPr/>
          <p:nvPr/>
        </p:nvSpPr>
        <p:spPr>
          <a:xfrm>
            <a:off x="3294021" y="1937636"/>
            <a:ext cx="537011" cy="585339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98212" y="2987107"/>
            <a:ext cx="537011" cy="585339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294021" y="4014166"/>
            <a:ext cx="537011" cy="585339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294021" y="5052810"/>
            <a:ext cx="537011" cy="585339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299628" y="6035882"/>
            <a:ext cx="537011" cy="585339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60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709" y="0"/>
            <a:ext cx="5588000" cy="2514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34982"/>
            <a:ext cx="5103223" cy="63976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Reports / Charts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0364">
            <a:off x="92202" y="1934157"/>
            <a:ext cx="5590903" cy="2362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075" y="3875081"/>
            <a:ext cx="4950822" cy="220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2" y="6282033"/>
            <a:ext cx="739175" cy="47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7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34982"/>
            <a:ext cx="5103223" cy="63976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Reports / Charts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0668" y="1655206"/>
            <a:ext cx="4648200" cy="231230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3978" y="878055"/>
            <a:ext cx="4844503" cy="2438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063" y="4196916"/>
            <a:ext cx="4648200" cy="21697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2" y="6282033"/>
            <a:ext cx="739175" cy="47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86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93382" y="3429000"/>
            <a:ext cx="1322666" cy="1782041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447576" y="4884745"/>
            <a:ext cx="9268472" cy="17543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angle"/>
          </a:sp3d>
        </p:spPr>
        <p:txBody>
          <a:bodyPr wrap="square">
            <a:spAutoFit/>
          </a:bodyPr>
          <a:lstStyle/>
          <a:p>
            <a:pPr algn="ctr"/>
            <a:r>
              <a:rPr lang="en-US" altLang="sr-Latn-RS" sz="5400" dirty="0" err="1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Amat</a:t>
            </a:r>
            <a:r>
              <a:rPr lang="en-US" altLang="sr-Latn-RS" sz="54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sr-Latn-RS" sz="5400" dirty="0" err="1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victoria</a:t>
            </a:r>
            <a:r>
              <a:rPr lang="en-US" altLang="sr-Latn-RS" sz="54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sr-Latn-RS" sz="5400" dirty="0" err="1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curam</a:t>
            </a:r>
            <a:r>
              <a:rPr lang="en-US" altLang="sr-Latn-RS" sz="5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/>
            </a:r>
            <a:br>
              <a:rPr lang="en-US" altLang="sr-Latn-RS" sz="5400" dirty="0">
                <a:solidFill>
                  <a:schemeClr val="bg1">
                    <a:lumMod val="75000"/>
                  </a:schemeClr>
                </a:solidFill>
                <a:latin typeface="+mj-lt"/>
              </a:rPr>
            </a:br>
            <a:r>
              <a:rPr lang="en-US" altLang="sr-Latn-RS" sz="54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(Victory loves preparation)</a:t>
            </a:r>
            <a:endParaRPr lang="en-US" altLang="sr-Latn-RS" sz="5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68040" y="4320020"/>
            <a:ext cx="5866728" cy="52322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relaxedInset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chemeClr val="bg1"/>
                </a:solidFill>
                <a:latin typeface="+mn-lt"/>
              </a:rPr>
              <a:t>Price Monitoring – one </a:t>
            </a:r>
            <a:r>
              <a:rPr lang="en-US" sz="2800" dirty="0">
                <a:solidFill>
                  <a:schemeClr val="bg1"/>
                </a:solidFill>
              </a:rPr>
              <a:t>step</a:t>
            </a: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 beyond</a:t>
            </a:r>
            <a:endParaRPr lang="en-US" sz="2800" b="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401" y="877766"/>
            <a:ext cx="4206304" cy="271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03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/>
          </p:cNvSpPr>
          <p:nvPr/>
        </p:nvSpPr>
        <p:spPr bwMode="auto">
          <a:xfrm>
            <a:off x="7905668" y="4089401"/>
            <a:ext cx="2228850" cy="2768600"/>
          </a:xfrm>
          <a:custGeom>
            <a:avLst/>
            <a:gdLst>
              <a:gd name="T0" fmla="*/ 166 w 1528"/>
              <a:gd name="T1" fmla="*/ 474 h 1898"/>
              <a:gd name="T2" fmla="*/ 33 w 1528"/>
              <a:gd name="T3" fmla="*/ 318 h 1898"/>
              <a:gd name="T4" fmla="*/ 201 w 1528"/>
              <a:gd name="T5" fmla="*/ 279 h 1898"/>
              <a:gd name="T6" fmla="*/ 1139 w 1528"/>
              <a:gd name="T7" fmla="*/ 246 h 1898"/>
              <a:gd name="T8" fmla="*/ 1269 w 1528"/>
              <a:gd name="T9" fmla="*/ 1129 h 1898"/>
              <a:gd name="T10" fmla="*/ 1123 w 1528"/>
              <a:gd name="T11" fmla="*/ 1583 h 1898"/>
              <a:gd name="T12" fmla="*/ 1223 w 1528"/>
              <a:gd name="T13" fmla="*/ 1898 h 1898"/>
              <a:gd name="T14" fmla="*/ 510 w 1528"/>
              <a:gd name="T15" fmla="*/ 1898 h 1898"/>
              <a:gd name="T16" fmla="*/ 370 w 1528"/>
              <a:gd name="T17" fmla="*/ 1554 h 1898"/>
              <a:gd name="T18" fmla="*/ 147 w 1528"/>
              <a:gd name="T19" fmla="*/ 1420 h 1898"/>
              <a:gd name="T20" fmla="*/ 111 w 1528"/>
              <a:gd name="T21" fmla="*/ 1400 h 1898"/>
              <a:gd name="T22" fmla="*/ 116 w 1528"/>
              <a:gd name="T23" fmla="*/ 1326 h 1898"/>
              <a:gd name="T24" fmla="*/ 72 w 1528"/>
              <a:gd name="T25" fmla="*/ 1293 h 1898"/>
              <a:gd name="T26" fmla="*/ 105 w 1528"/>
              <a:gd name="T27" fmla="*/ 1203 h 1898"/>
              <a:gd name="T28" fmla="*/ 12 w 1528"/>
              <a:gd name="T29" fmla="*/ 1114 h 1898"/>
              <a:gd name="T30" fmla="*/ 139 w 1528"/>
              <a:gd name="T31" fmla="*/ 931 h 1898"/>
              <a:gd name="T32" fmla="*/ 166 w 1528"/>
              <a:gd name="T33" fmla="*/ 474 h 1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528" h="1898">
                <a:moveTo>
                  <a:pt x="166" y="474"/>
                </a:moveTo>
                <a:cubicBezTo>
                  <a:pt x="166" y="474"/>
                  <a:pt x="0" y="470"/>
                  <a:pt x="33" y="318"/>
                </a:cubicBezTo>
                <a:cubicBezTo>
                  <a:pt x="33" y="318"/>
                  <a:pt x="78" y="376"/>
                  <a:pt x="201" y="279"/>
                </a:cubicBezTo>
                <a:cubicBezTo>
                  <a:pt x="325" y="182"/>
                  <a:pt x="750" y="0"/>
                  <a:pt x="1139" y="246"/>
                </a:cubicBezTo>
                <a:cubicBezTo>
                  <a:pt x="1528" y="493"/>
                  <a:pt x="1437" y="928"/>
                  <a:pt x="1269" y="1129"/>
                </a:cubicBezTo>
                <a:cubicBezTo>
                  <a:pt x="1100" y="1330"/>
                  <a:pt x="1048" y="1327"/>
                  <a:pt x="1123" y="1583"/>
                </a:cubicBezTo>
                <a:cubicBezTo>
                  <a:pt x="1197" y="1839"/>
                  <a:pt x="1223" y="1898"/>
                  <a:pt x="1223" y="1898"/>
                </a:cubicBezTo>
                <a:cubicBezTo>
                  <a:pt x="510" y="1898"/>
                  <a:pt x="510" y="1898"/>
                  <a:pt x="510" y="1898"/>
                </a:cubicBezTo>
                <a:cubicBezTo>
                  <a:pt x="510" y="1898"/>
                  <a:pt x="519" y="1551"/>
                  <a:pt x="370" y="1554"/>
                </a:cubicBezTo>
                <a:cubicBezTo>
                  <a:pt x="221" y="1557"/>
                  <a:pt x="103" y="1597"/>
                  <a:pt x="147" y="1420"/>
                </a:cubicBezTo>
                <a:cubicBezTo>
                  <a:pt x="147" y="1420"/>
                  <a:pt x="144" y="1396"/>
                  <a:pt x="111" y="1400"/>
                </a:cubicBezTo>
                <a:cubicBezTo>
                  <a:pt x="90" y="1402"/>
                  <a:pt x="65" y="1334"/>
                  <a:pt x="116" y="1326"/>
                </a:cubicBezTo>
                <a:cubicBezTo>
                  <a:pt x="116" y="1326"/>
                  <a:pt x="60" y="1327"/>
                  <a:pt x="72" y="1293"/>
                </a:cubicBezTo>
                <a:cubicBezTo>
                  <a:pt x="83" y="1259"/>
                  <a:pt x="126" y="1233"/>
                  <a:pt x="105" y="1203"/>
                </a:cubicBezTo>
                <a:cubicBezTo>
                  <a:pt x="84" y="1173"/>
                  <a:pt x="5" y="1167"/>
                  <a:pt x="12" y="1114"/>
                </a:cubicBezTo>
                <a:cubicBezTo>
                  <a:pt x="20" y="1061"/>
                  <a:pt x="141" y="1004"/>
                  <a:pt x="139" y="931"/>
                </a:cubicBezTo>
                <a:cubicBezTo>
                  <a:pt x="137" y="857"/>
                  <a:pt x="30" y="583"/>
                  <a:pt x="166" y="4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7177005" y="1946276"/>
            <a:ext cx="3186113" cy="3586163"/>
            <a:chOff x="7177005" y="1946276"/>
            <a:chExt cx="3186113" cy="3586163"/>
          </a:xfrm>
        </p:grpSpPr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8720055" y="4540251"/>
              <a:ext cx="992188" cy="99218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8091405" y="1946276"/>
              <a:ext cx="1441450" cy="144145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9593180" y="2943226"/>
              <a:ext cx="769938" cy="7715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8670843" y="3214689"/>
              <a:ext cx="1071563" cy="107156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9299493" y="4100514"/>
              <a:ext cx="638175" cy="6381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1"/>
            <p:cNvSpPr>
              <a:spLocks noChangeArrowheads="1"/>
            </p:cNvSpPr>
            <p:nvPr/>
          </p:nvSpPr>
          <p:spPr bwMode="auto">
            <a:xfrm>
              <a:off x="8105693" y="3581401"/>
              <a:ext cx="638175" cy="63817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7177005" y="2908301"/>
              <a:ext cx="1117600" cy="11176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66"/>
            <p:cNvSpPr>
              <a:spLocks noChangeAspect="1" noChangeArrowheads="1"/>
            </p:cNvSpPr>
            <p:nvPr/>
          </p:nvSpPr>
          <p:spPr bwMode="auto">
            <a:xfrm>
              <a:off x="9780811" y="3081351"/>
              <a:ext cx="449297" cy="495273"/>
            </a:xfrm>
            <a:custGeom>
              <a:avLst/>
              <a:gdLst>
                <a:gd name="T0" fmla="*/ 310 w 863"/>
                <a:gd name="T1" fmla="*/ 41 h 954"/>
                <a:gd name="T2" fmla="*/ 201 w 863"/>
                <a:gd name="T3" fmla="*/ 735 h 954"/>
                <a:gd name="T4" fmla="*/ 519 w 863"/>
                <a:gd name="T5" fmla="*/ 953 h 954"/>
                <a:gd name="T6" fmla="*/ 636 w 863"/>
                <a:gd name="T7" fmla="*/ 886 h 954"/>
                <a:gd name="T8" fmla="*/ 770 w 863"/>
                <a:gd name="T9" fmla="*/ 744 h 954"/>
                <a:gd name="T10" fmla="*/ 786 w 863"/>
                <a:gd name="T11" fmla="*/ 693 h 954"/>
                <a:gd name="T12" fmla="*/ 836 w 863"/>
                <a:gd name="T13" fmla="*/ 593 h 954"/>
                <a:gd name="T14" fmla="*/ 293 w 863"/>
                <a:gd name="T15" fmla="*/ 468 h 954"/>
                <a:gd name="T16" fmla="*/ 268 w 863"/>
                <a:gd name="T17" fmla="*/ 434 h 954"/>
                <a:gd name="T18" fmla="*/ 234 w 863"/>
                <a:gd name="T19" fmla="*/ 459 h 954"/>
                <a:gd name="T20" fmla="*/ 159 w 863"/>
                <a:gd name="T21" fmla="*/ 392 h 954"/>
                <a:gd name="T22" fmla="*/ 184 w 863"/>
                <a:gd name="T23" fmla="*/ 342 h 954"/>
                <a:gd name="T24" fmla="*/ 142 w 863"/>
                <a:gd name="T25" fmla="*/ 301 h 954"/>
                <a:gd name="T26" fmla="*/ 168 w 863"/>
                <a:gd name="T27" fmla="*/ 200 h 954"/>
                <a:gd name="T28" fmla="*/ 234 w 863"/>
                <a:gd name="T29" fmla="*/ 200 h 954"/>
                <a:gd name="T30" fmla="*/ 251 w 863"/>
                <a:gd name="T31" fmla="*/ 150 h 954"/>
                <a:gd name="T32" fmla="*/ 351 w 863"/>
                <a:gd name="T33" fmla="*/ 117 h 954"/>
                <a:gd name="T34" fmla="*/ 376 w 863"/>
                <a:gd name="T35" fmla="*/ 175 h 954"/>
                <a:gd name="T36" fmla="*/ 427 w 863"/>
                <a:gd name="T37" fmla="*/ 167 h 954"/>
                <a:gd name="T38" fmla="*/ 510 w 863"/>
                <a:gd name="T39" fmla="*/ 217 h 954"/>
                <a:gd name="T40" fmla="*/ 477 w 863"/>
                <a:gd name="T41" fmla="*/ 284 h 954"/>
                <a:gd name="T42" fmla="*/ 519 w 863"/>
                <a:gd name="T43" fmla="*/ 326 h 954"/>
                <a:gd name="T44" fmla="*/ 494 w 863"/>
                <a:gd name="T45" fmla="*/ 418 h 954"/>
                <a:gd name="T46" fmla="*/ 427 w 863"/>
                <a:gd name="T47" fmla="*/ 409 h 954"/>
                <a:gd name="T48" fmla="*/ 418 w 863"/>
                <a:gd name="T49" fmla="*/ 459 h 954"/>
                <a:gd name="T50" fmla="*/ 318 w 863"/>
                <a:gd name="T51" fmla="*/ 493 h 954"/>
                <a:gd name="T52" fmla="*/ 594 w 863"/>
                <a:gd name="T53" fmla="*/ 660 h 954"/>
                <a:gd name="T54" fmla="*/ 561 w 863"/>
                <a:gd name="T55" fmla="*/ 652 h 954"/>
                <a:gd name="T56" fmla="*/ 552 w 863"/>
                <a:gd name="T57" fmla="*/ 685 h 954"/>
                <a:gd name="T58" fmla="*/ 485 w 863"/>
                <a:gd name="T59" fmla="*/ 710 h 954"/>
                <a:gd name="T60" fmla="*/ 469 w 863"/>
                <a:gd name="T61" fmla="*/ 677 h 954"/>
                <a:gd name="T62" fmla="*/ 435 w 863"/>
                <a:gd name="T63" fmla="*/ 685 h 954"/>
                <a:gd name="T64" fmla="*/ 385 w 863"/>
                <a:gd name="T65" fmla="*/ 643 h 954"/>
                <a:gd name="T66" fmla="*/ 402 w 863"/>
                <a:gd name="T67" fmla="*/ 610 h 954"/>
                <a:gd name="T68" fmla="*/ 376 w 863"/>
                <a:gd name="T69" fmla="*/ 585 h 954"/>
                <a:gd name="T70" fmla="*/ 393 w 863"/>
                <a:gd name="T71" fmla="*/ 518 h 954"/>
                <a:gd name="T72" fmla="*/ 427 w 863"/>
                <a:gd name="T73" fmla="*/ 518 h 954"/>
                <a:gd name="T74" fmla="*/ 443 w 863"/>
                <a:gd name="T75" fmla="*/ 484 h 954"/>
                <a:gd name="T76" fmla="*/ 502 w 863"/>
                <a:gd name="T77" fmla="*/ 468 h 954"/>
                <a:gd name="T78" fmla="*/ 519 w 863"/>
                <a:gd name="T79" fmla="*/ 501 h 954"/>
                <a:gd name="T80" fmla="*/ 552 w 863"/>
                <a:gd name="T81" fmla="*/ 493 h 954"/>
                <a:gd name="T82" fmla="*/ 611 w 863"/>
                <a:gd name="T83" fmla="*/ 535 h 954"/>
                <a:gd name="T84" fmla="*/ 594 w 863"/>
                <a:gd name="T85" fmla="*/ 568 h 954"/>
                <a:gd name="T86" fmla="*/ 619 w 863"/>
                <a:gd name="T87" fmla="*/ 602 h 954"/>
                <a:gd name="T88" fmla="*/ 594 w 863"/>
                <a:gd name="T89" fmla="*/ 660 h 954"/>
                <a:gd name="T90" fmla="*/ 594 w 863"/>
                <a:gd name="T91" fmla="*/ 660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63" h="954">
                  <a:moveTo>
                    <a:pt x="761" y="426"/>
                  </a:moveTo>
                  <a:cubicBezTo>
                    <a:pt x="820" y="133"/>
                    <a:pt x="577" y="0"/>
                    <a:pt x="310" y="41"/>
                  </a:cubicBezTo>
                  <a:cubicBezTo>
                    <a:pt x="42" y="83"/>
                    <a:pt x="50" y="242"/>
                    <a:pt x="34" y="317"/>
                  </a:cubicBezTo>
                  <a:cubicBezTo>
                    <a:pt x="0" y="518"/>
                    <a:pt x="201" y="735"/>
                    <a:pt x="201" y="735"/>
                  </a:cubicBezTo>
                  <a:cubicBezTo>
                    <a:pt x="193" y="953"/>
                    <a:pt x="193" y="953"/>
                    <a:pt x="193" y="953"/>
                  </a:cubicBezTo>
                  <a:cubicBezTo>
                    <a:pt x="519" y="953"/>
                    <a:pt x="519" y="953"/>
                    <a:pt x="519" y="953"/>
                  </a:cubicBezTo>
                  <a:cubicBezTo>
                    <a:pt x="544" y="852"/>
                    <a:pt x="544" y="852"/>
                    <a:pt x="544" y="852"/>
                  </a:cubicBezTo>
                  <a:cubicBezTo>
                    <a:pt x="544" y="852"/>
                    <a:pt x="552" y="877"/>
                    <a:pt x="636" y="886"/>
                  </a:cubicBezTo>
                  <a:cubicBezTo>
                    <a:pt x="728" y="894"/>
                    <a:pt x="711" y="785"/>
                    <a:pt x="711" y="785"/>
                  </a:cubicBezTo>
                  <a:cubicBezTo>
                    <a:pt x="711" y="785"/>
                    <a:pt x="770" y="760"/>
                    <a:pt x="770" y="744"/>
                  </a:cubicBezTo>
                  <a:cubicBezTo>
                    <a:pt x="770" y="727"/>
                    <a:pt x="736" y="702"/>
                    <a:pt x="736" y="702"/>
                  </a:cubicBezTo>
                  <a:cubicBezTo>
                    <a:pt x="736" y="702"/>
                    <a:pt x="770" y="710"/>
                    <a:pt x="786" y="693"/>
                  </a:cubicBezTo>
                  <a:cubicBezTo>
                    <a:pt x="794" y="677"/>
                    <a:pt x="770" y="626"/>
                    <a:pt x="770" y="626"/>
                  </a:cubicBezTo>
                  <a:cubicBezTo>
                    <a:pt x="770" y="626"/>
                    <a:pt x="811" y="626"/>
                    <a:pt x="836" y="593"/>
                  </a:cubicBezTo>
                  <a:cubicBezTo>
                    <a:pt x="862" y="568"/>
                    <a:pt x="761" y="484"/>
                    <a:pt x="761" y="426"/>
                  </a:cubicBezTo>
                  <a:close/>
                  <a:moveTo>
                    <a:pt x="293" y="468"/>
                  </a:moveTo>
                  <a:cubicBezTo>
                    <a:pt x="293" y="468"/>
                    <a:pt x="293" y="451"/>
                    <a:pt x="293" y="443"/>
                  </a:cubicBezTo>
                  <a:cubicBezTo>
                    <a:pt x="284" y="434"/>
                    <a:pt x="276" y="434"/>
                    <a:pt x="268" y="434"/>
                  </a:cubicBezTo>
                  <a:cubicBezTo>
                    <a:pt x="260" y="443"/>
                    <a:pt x="243" y="451"/>
                    <a:pt x="243" y="451"/>
                  </a:cubicBezTo>
                  <a:cubicBezTo>
                    <a:pt x="234" y="459"/>
                    <a:pt x="234" y="459"/>
                    <a:pt x="234" y="459"/>
                  </a:cubicBezTo>
                  <a:lnTo>
                    <a:pt x="209" y="451"/>
                  </a:lnTo>
                  <a:cubicBezTo>
                    <a:pt x="159" y="392"/>
                    <a:pt x="159" y="392"/>
                    <a:pt x="159" y="392"/>
                  </a:cubicBezTo>
                  <a:cubicBezTo>
                    <a:pt x="159" y="359"/>
                    <a:pt x="159" y="359"/>
                    <a:pt x="159" y="359"/>
                  </a:cubicBezTo>
                  <a:cubicBezTo>
                    <a:pt x="159" y="359"/>
                    <a:pt x="176" y="342"/>
                    <a:pt x="184" y="342"/>
                  </a:cubicBezTo>
                  <a:cubicBezTo>
                    <a:pt x="184" y="334"/>
                    <a:pt x="184" y="326"/>
                    <a:pt x="184" y="317"/>
                  </a:cubicBezTo>
                  <a:cubicBezTo>
                    <a:pt x="168" y="309"/>
                    <a:pt x="142" y="301"/>
                    <a:pt x="142" y="301"/>
                  </a:cubicBezTo>
                  <a:cubicBezTo>
                    <a:pt x="134" y="267"/>
                    <a:pt x="134" y="267"/>
                    <a:pt x="134" y="267"/>
                  </a:cubicBezTo>
                  <a:cubicBezTo>
                    <a:pt x="168" y="200"/>
                    <a:pt x="168" y="200"/>
                    <a:pt x="168" y="200"/>
                  </a:cubicBezTo>
                  <a:cubicBezTo>
                    <a:pt x="201" y="192"/>
                    <a:pt x="201" y="192"/>
                    <a:pt x="201" y="192"/>
                  </a:cubicBezTo>
                  <a:cubicBezTo>
                    <a:pt x="201" y="192"/>
                    <a:pt x="226" y="200"/>
                    <a:pt x="234" y="200"/>
                  </a:cubicBezTo>
                  <a:cubicBezTo>
                    <a:pt x="243" y="200"/>
                    <a:pt x="243" y="192"/>
                    <a:pt x="251" y="192"/>
                  </a:cubicBezTo>
                  <a:cubicBezTo>
                    <a:pt x="251" y="175"/>
                    <a:pt x="251" y="150"/>
                    <a:pt x="251" y="150"/>
                  </a:cubicBezTo>
                  <a:cubicBezTo>
                    <a:pt x="276" y="125"/>
                    <a:pt x="276" y="125"/>
                    <a:pt x="276" y="125"/>
                  </a:cubicBezTo>
                  <a:cubicBezTo>
                    <a:pt x="351" y="117"/>
                    <a:pt x="351" y="117"/>
                    <a:pt x="351" y="117"/>
                  </a:cubicBezTo>
                  <a:cubicBezTo>
                    <a:pt x="376" y="142"/>
                    <a:pt x="376" y="142"/>
                    <a:pt x="376" y="142"/>
                  </a:cubicBezTo>
                  <a:cubicBezTo>
                    <a:pt x="376" y="142"/>
                    <a:pt x="376" y="167"/>
                    <a:pt x="376" y="175"/>
                  </a:cubicBezTo>
                  <a:cubicBezTo>
                    <a:pt x="385" y="175"/>
                    <a:pt x="393" y="183"/>
                    <a:pt x="402" y="183"/>
                  </a:cubicBezTo>
                  <a:cubicBezTo>
                    <a:pt x="410" y="175"/>
                    <a:pt x="427" y="167"/>
                    <a:pt x="427" y="167"/>
                  </a:cubicBezTo>
                  <a:cubicBezTo>
                    <a:pt x="460" y="167"/>
                    <a:pt x="460" y="167"/>
                    <a:pt x="460" y="167"/>
                  </a:cubicBezTo>
                  <a:cubicBezTo>
                    <a:pt x="510" y="217"/>
                    <a:pt x="510" y="217"/>
                    <a:pt x="510" y="217"/>
                  </a:cubicBezTo>
                  <a:cubicBezTo>
                    <a:pt x="510" y="250"/>
                    <a:pt x="510" y="250"/>
                    <a:pt x="510" y="250"/>
                  </a:cubicBezTo>
                  <a:cubicBezTo>
                    <a:pt x="510" y="250"/>
                    <a:pt x="494" y="267"/>
                    <a:pt x="477" y="284"/>
                  </a:cubicBezTo>
                  <a:cubicBezTo>
                    <a:pt x="485" y="284"/>
                    <a:pt x="485" y="292"/>
                    <a:pt x="485" y="301"/>
                  </a:cubicBezTo>
                  <a:cubicBezTo>
                    <a:pt x="494" y="309"/>
                    <a:pt x="519" y="326"/>
                    <a:pt x="519" y="326"/>
                  </a:cubicBezTo>
                  <a:cubicBezTo>
                    <a:pt x="527" y="359"/>
                    <a:pt x="527" y="359"/>
                    <a:pt x="527" y="359"/>
                  </a:cubicBezTo>
                  <a:cubicBezTo>
                    <a:pt x="494" y="418"/>
                    <a:pt x="494" y="418"/>
                    <a:pt x="494" y="418"/>
                  </a:cubicBezTo>
                  <a:cubicBezTo>
                    <a:pt x="460" y="426"/>
                    <a:pt x="460" y="426"/>
                    <a:pt x="460" y="426"/>
                  </a:cubicBezTo>
                  <a:cubicBezTo>
                    <a:pt x="460" y="426"/>
                    <a:pt x="443" y="418"/>
                    <a:pt x="427" y="409"/>
                  </a:cubicBezTo>
                  <a:cubicBezTo>
                    <a:pt x="427" y="418"/>
                    <a:pt x="418" y="418"/>
                    <a:pt x="410" y="426"/>
                  </a:cubicBezTo>
                  <a:cubicBezTo>
                    <a:pt x="410" y="434"/>
                    <a:pt x="418" y="459"/>
                    <a:pt x="418" y="459"/>
                  </a:cubicBezTo>
                  <a:cubicBezTo>
                    <a:pt x="393" y="484"/>
                    <a:pt x="393" y="484"/>
                    <a:pt x="393" y="484"/>
                  </a:cubicBezTo>
                  <a:cubicBezTo>
                    <a:pt x="318" y="493"/>
                    <a:pt x="318" y="493"/>
                    <a:pt x="318" y="493"/>
                  </a:cubicBezTo>
                  <a:lnTo>
                    <a:pt x="293" y="468"/>
                  </a:lnTo>
                  <a:close/>
                  <a:moveTo>
                    <a:pt x="594" y="660"/>
                  </a:moveTo>
                  <a:cubicBezTo>
                    <a:pt x="577" y="669"/>
                    <a:pt x="577" y="669"/>
                    <a:pt x="577" y="669"/>
                  </a:cubicBezTo>
                  <a:cubicBezTo>
                    <a:pt x="577" y="669"/>
                    <a:pt x="561" y="660"/>
                    <a:pt x="561" y="652"/>
                  </a:cubicBezTo>
                  <a:cubicBezTo>
                    <a:pt x="552" y="660"/>
                    <a:pt x="552" y="660"/>
                    <a:pt x="544" y="660"/>
                  </a:cubicBezTo>
                  <a:cubicBezTo>
                    <a:pt x="544" y="669"/>
                    <a:pt x="552" y="685"/>
                    <a:pt x="552" y="685"/>
                  </a:cubicBezTo>
                  <a:cubicBezTo>
                    <a:pt x="535" y="702"/>
                    <a:pt x="535" y="702"/>
                    <a:pt x="535" y="702"/>
                  </a:cubicBezTo>
                  <a:cubicBezTo>
                    <a:pt x="485" y="710"/>
                    <a:pt x="485" y="710"/>
                    <a:pt x="485" y="710"/>
                  </a:cubicBezTo>
                  <a:cubicBezTo>
                    <a:pt x="469" y="693"/>
                    <a:pt x="469" y="693"/>
                    <a:pt x="469" y="693"/>
                  </a:cubicBezTo>
                  <a:lnTo>
                    <a:pt x="469" y="677"/>
                  </a:lnTo>
                  <a:cubicBezTo>
                    <a:pt x="460" y="669"/>
                    <a:pt x="460" y="669"/>
                    <a:pt x="452" y="669"/>
                  </a:cubicBezTo>
                  <a:cubicBezTo>
                    <a:pt x="435" y="685"/>
                    <a:pt x="435" y="685"/>
                    <a:pt x="435" y="685"/>
                  </a:cubicBezTo>
                  <a:lnTo>
                    <a:pt x="410" y="685"/>
                  </a:lnTo>
                  <a:cubicBezTo>
                    <a:pt x="385" y="643"/>
                    <a:pt x="385" y="643"/>
                    <a:pt x="385" y="643"/>
                  </a:cubicBezTo>
                  <a:cubicBezTo>
                    <a:pt x="385" y="626"/>
                    <a:pt x="385" y="626"/>
                    <a:pt x="385" y="626"/>
                  </a:cubicBezTo>
                  <a:cubicBezTo>
                    <a:pt x="402" y="610"/>
                    <a:pt x="402" y="610"/>
                    <a:pt x="402" y="610"/>
                  </a:cubicBezTo>
                  <a:cubicBezTo>
                    <a:pt x="402" y="602"/>
                    <a:pt x="402" y="602"/>
                    <a:pt x="402" y="593"/>
                  </a:cubicBezTo>
                  <a:cubicBezTo>
                    <a:pt x="393" y="593"/>
                    <a:pt x="376" y="585"/>
                    <a:pt x="376" y="585"/>
                  </a:cubicBezTo>
                  <a:cubicBezTo>
                    <a:pt x="368" y="560"/>
                    <a:pt x="368" y="560"/>
                    <a:pt x="368" y="560"/>
                  </a:cubicBezTo>
                  <a:cubicBezTo>
                    <a:pt x="393" y="518"/>
                    <a:pt x="393" y="518"/>
                    <a:pt x="393" y="518"/>
                  </a:cubicBezTo>
                  <a:cubicBezTo>
                    <a:pt x="410" y="510"/>
                    <a:pt x="410" y="510"/>
                    <a:pt x="410" y="510"/>
                  </a:cubicBezTo>
                  <a:lnTo>
                    <a:pt x="427" y="518"/>
                  </a:lnTo>
                  <a:cubicBezTo>
                    <a:pt x="435" y="518"/>
                    <a:pt x="443" y="518"/>
                    <a:pt x="443" y="510"/>
                  </a:cubicBezTo>
                  <a:cubicBezTo>
                    <a:pt x="443" y="501"/>
                    <a:pt x="443" y="484"/>
                    <a:pt x="443" y="484"/>
                  </a:cubicBezTo>
                  <a:cubicBezTo>
                    <a:pt x="460" y="468"/>
                    <a:pt x="460" y="468"/>
                    <a:pt x="460" y="468"/>
                  </a:cubicBezTo>
                  <a:cubicBezTo>
                    <a:pt x="502" y="468"/>
                    <a:pt x="502" y="468"/>
                    <a:pt x="502" y="468"/>
                  </a:cubicBezTo>
                  <a:cubicBezTo>
                    <a:pt x="519" y="484"/>
                    <a:pt x="519" y="484"/>
                    <a:pt x="519" y="484"/>
                  </a:cubicBezTo>
                  <a:cubicBezTo>
                    <a:pt x="519" y="484"/>
                    <a:pt x="519" y="493"/>
                    <a:pt x="519" y="501"/>
                  </a:cubicBezTo>
                  <a:cubicBezTo>
                    <a:pt x="527" y="501"/>
                    <a:pt x="535" y="510"/>
                    <a:pt x="544" y="510"/>
                  </a:cubicBezTo>
                  <a:cubicBezTo>
                    <a:pt x="552" y="493"/>
                    <a:pt x="552" y="493"/>
                    <a:pt x="552" y="493"/>
                  </a:cubicBezTo>
                  <a:cubicBezTo>
                    <a:pt x="577" y="493"/>
                    <a:pt x="577" y="493"/>
                    <a:pt x="577" y="493"/>
                  </a:cubicBezTo>
                  <a:cubicBezTo>
                    <a:pt x="611" y="535"/>
                    <a:pt x="611" y="535"/>
                    <a:pt x="611" y="535"/>
                  </a:cubicBezTo>
                  <a:cubicBezTo>
                    <a:pt x="611" y="551"/>
                    <a:pt x="611" y="551"/>
                    <a:pt x="611" y="551"/>
                  </a:cubicBezTo>
                  <a:lnTo>
                    <a:pt x="594" y="568"/>
                  </a:lnTo>
                  <a:cubicBezTo>
                    <a:pt x="594" y="576"/>
                    <a:pt x="594" y="576"/>
                    <a:pt x="594" y="585"/>
                  </a:cubicBezTo>
                  <a:cubicBezTo>
                    <a:pt x="602" y="585"/>
                    <a:pt x="619" y="602"/>
                    <a:pt x="619" y="602"/>
                  </a:cubicBezTo>
                  <a:cubicBezTo>
                    <a:pt x="619" y="618"/>
                    <a:pt x="619" y="618"/>
                    <a:pt x="619" y="618"/>
                  </a:cubicBezTo>
                  <a:lnTo>
                    <a:pt x="594" y="660"/>
                  </a:lnTo>
                  <a:close/>
                  <a:moveTo>
                    <a:pt x="594" y="660"/>
                  </a:moveTo>
                  <a:lnTo>
                    <a:pt x="594" y="66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182843" tIns="91422" rIns="182843" bIns="91422" anchor="ctr"/>
            <a:lstStyle/>
            <a:p>
              <a:pPr>
                <a:defRPr/>
              </a:pPr>
              <a:endParaRPr lang="en-US" sz="2400" dirty="0">
                <a:ea typeface="SimSun" charset="0"/>
              </a:endParaRPr>
            </a:p>
          </p:txBody>
        </p:sp>
        <p:sp>
          <p:nvSpPr>
            <p:cNvPr id="23" name="Freeform 417"/>
            <p:cNvSpPr>
              <a:spLocks noChangeAspect="1" noChangeArrowheads="1"/>
            </p:cNvSpPr>
            <p:nvPr/>
          </p:nvSpPr>
          <p:spPr bwMode="auto">
            <a:xfrm>
              <a:off x="8248585" y="3720688"/>
              <a:ext cx="361861" cy="361956"/>
            </a:xfrm>
            <a:custGeom>
              <a:avLst/>
              <a:gdLst>
                <a:gd name="T0" fmla="*/ 0 w 904"/>
                <a:gd name="T1" fmla="*/ 686 h 904"/>
                <a:gd name="T2" fmla="*/ 218 w 904"/>
                <a:gd name="T3" fmla="*/ 903 h 904"/>
                <a:gd name="T4" fmla="*/ 0 w 904"/>
                <a:gd name="T5" fmla="*/ 903 h 904"/>
                <a:gd name="T6" fmla="*/ 0 w 904"/>
                <a:gd name="T7" fmla="*/ 686 h 904"/>
                <a:gd name="T8" fmla="*/ 552 w 904"/>
                <a:gd name="T9" fmla="*/ 42 h 904"/>
                <a:gd name="T10" fmla="*/ 627 w 904"/>
                <a:gd name="T11" fmla="*/ 276 h 904"/>
                <a:gd name="T12" fmla="*/ 861 w 904"/>
                <a:gd name="T13" fmla="*/ 351 h 904"/>
                <a:gd name="T14" fmla="*/ 786 w 904"/>
                <a:gd name="T15" fmla="*/ 117 h 904"/>
                <a:gd name="T16" fmla="*/ 552 w 904"/>
                <a:gd name="T17" fmla="*/ 42 h 904"/>
                <a:gd name="T18" fmla="*/ 677 w 904"/>
                <a:gd name="T19" fmla="*/ 385 h 904"/>
                <a:gd name="T20" fmla="*/ 276 w 904"/>
                <a:gd name="T21" fmla="*/ 778 h 904"/>
                <a:gd name="T22" fmla="*/ 360 w 904"/>
                <a:gd name="T23" fmla="*/ 862 h 904"/>
                <a:gd name="T24" fmla="*/ 795 w 904"/>
                <a:gd name="T25" fmla="*/ 427 h 904"/>
                <a:gd name="T26" fmla="*/ 677 w 904"/>
                <a:gd name="T27" fmla="*/ 385 h 904"/>
                <a:gd name="T28" fmla="*/ 594 w 904"/>
                <a:gd name="T29" fmla="*/ 318 h 904"/>
                <a:gd name="T30" fmla="*/ 552 w 904"/>
                <a:gd name="T31" fmla="*/ 276 h 904"/>
                <a:gd name="T32" fmla="*/ 159 w 904"/>
                <a:gd name="T33" fmla="*/ 661 h 904"/>
                <a:gd name="T34" fmla="*/ 243 w 904"/>
                <a:gd name="T35" fmla="*/ 744 h 904"/>
                <a:gd name="T36" fmla="*/ 636 w 904"/>
                <a:gd name="T37" fmla="*/ 351 h 904"/>
                <a:gd name="T38" fmla="*/ 594 w 904"/>
                <a:gd name="T39" fmla="*/ 318 h 904"/>
                <a:gd name="T40" fmla="*/ 477 w 904"/>
                <a:gd name="T41" fmla="*/ 109 h 904"/>
                <a:gd name="T42" fmla="*/ 50 w 904"/>
                <a:gd name="T43" fmla="*/ 544 h 904"/>
                <a:gd name="T44" fmla="*/ 126 w 904"/>
                <a:gd name="T45" fmla="*/ 628 h 904"/>
                <a:gd name="T46" fmla="*/ 519 w 904"/>
                <a:gd name="T47" fmla="*/ 226 h 904"/>
                <a:gd name="T48" fmla="*/ 477 w 904"/>
                <a:gd name="T49" fmla="*/ 109 h 904"/>
                <a:gd name="T50" fmla="*/ 477 w 904"/>
                <a:gd name="T51" fmla="*/ 109 h 904"/>
                <a:gd name="T52" fmla="*/ 477 w 904"/>
                <a:gd name="T53" fmla="*/ 109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04" h="904">
                  <a:moveTo>
                    <a:pt x="0" y="686"/>
                  </a:moveTo>
                  <a:cubicBezTo>
                    <a:pt x="218" y="903"/>
                    <a:pt x="218" y="903"/>
                    <a:pt x="218" y="903"/>
                  </a:cubicBezTo>
                  <a:cubicBezTo>
                    <a:pt x="0" y="903"/>
                    <a:pt x="0" y="903"/>
                    <a:pt x="0" y="903"/>
                  </a:cubicBezTo>
                  <a:lnTo>
                    <a:pt x="0" y="686"/>
                  </a:lnTo>
                  <a:close/>
                  <a:moveTo>
                    <a:pt x="552" y="42"/>
                  </a:moveTo>
                  <a:cubicBezTo>
                    <a:pt x="510" y="84"/>
                    <a:pt x="544" y="193"/>
                    <a:pt x="627" y="276"/>
                  </a:cubicBezTo>
                  <a:cubicBezTo>
                    <a:pt x="719" y="360"/>
                    <a:pt x="820" y="393"/>
                    <a:pt x="861" y="351"/>
                  </a:cubicBezTo>
                  <a:cubicBezTo>
                    <a:pt x="903" y="310"/>
                    <a:pt x="870" y="209"/>
                    <a:pt x="786" y="117"/>
                  </a:cubicBezTo>
                  <a:cubicBezTo>
                    <a:pt x="703" y="34"/>
                    <a:pt x="594" y="0"/>
                    <a:pt x="552" y="42"/>
                  </a:cubicBezTo>
                  <a:close/>
                  <a:moveTo>
                    <a:pt x="677" y="385"/>
                  </a:moveTo>
                  <a:cubicBezTo>
                    <a:pt x="276" y="778"/>
                    <a:pt x="276" y="778"/>
                    <a:pt x="276" y="778"/>
                  </a:cubicBezTo>
                  <a:cubicBezTo>
                    <a:pt x="360" y="862"/>
                    <a:pt x="360" y="862"/>
                    <a:pt x="360" y="862"/>
                  </a:cubicBezTo>
                  <a:cubicBezTo>
                    <a:pt x="795" y="427"/>
                    <a:pt x="795" y="427"/>
                    <a:pt x="795" y="427"/>
                  </a:cubicBezTo>
                  <a:cubicBezTo>
                    <a:pt x="753" y="418"/>
                    <a:pt x="719" y="410"/>
                    <a:pt x="677" y="385"/>
                  </a:cubicBezTo>
                  <a:close/>
                  <a:moveTo>
                    <a:pt x="594" y="318"/>
                  </a:moveTo>
                  <a:cubicBezTo>
                    <a:pt x="577" y="301"/>
                    <a:pt x="569" y="285"/>
                    <a:pt x="552" y="276"/>
                  </a:cubicBezTo>
                  <a:cubicBezTo>
                    <a:pt x="159" y="661"/>
                    <a:pt x="159" y="661"/>
                    <a:pt x="159" y="661"/>
                  </a:cubicBezTo>
                  <a:cubicBezTo>
                    <a:pt x="243" y="744"/>
                    <a:pt x="243" y="744"/>
                    <a:pt x="243" y="744"/>
                  </a:cubicBezTo>
                  <a:cubicBezTo>
                    <a:pt x="636" y="351"/>
                    <a:pt x="636" y="351"/>
                    <a:pt x="636" y="351"/>
                  </a:cubicBezTo>
                  <a:cubicBezTo>
                    <a:pt x="619" y="343"/>
                    <a:pt x="602" y="327"/>
                    <a:pt x="594" y="318"/>
                  </a:cubicBezTo>
                  <a:close/>
                  <a:moveTo>
                    <a:pt x="477" y="109"/>
                  </a:moveTo>
                  <a:cubicBezTo>
                    <a:pt x="50" y="544"/>
                    <a:pt x="50" y="544"/>
                    <a:pt x="50" y="544"/>
                  </a:cubicBezTo>
                  <a:cubicBezTo>
                    <a:pt x="126" y="628"/>
                    <a:pt x="126" y="628"/>
                    <a:pt x="126" y="628"/>
                  </a:cubicBezTo>
                  <a:cubicBezTo>
                    <a:pt x="519" y="226"/>
                    <a:pt x="519" y="226"/>
                    <a:pt x="519" y="226"/>
                  </a:cubicBezTo>
                  <a:cubicBezTo>
                    <a:pt x="502" y="184"/>
                    <a:pt x="485" y="151"/>
                    <a:pt x="477" y="109"/>
                  </a:cubicBezTo>
                  <a:close/>
                  <a:moveTo>
                    <a:pt x="477" y="109"/>
                  </a:moveTo>
                  <a:lnTo>
                    <a:pt x="477" y="10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243785" tIns="121892" rIns="243785" bIns="121892" anchor="ctr"/>
            <a:lstStyle/>
            <a:p>
              <a:pPr>
                <a:defRPr/>
              </a:pPr>
              <a:endParaRPr lang="en-US" sz="2400" dirty="0">
                <a:ea typeface="SimSun" charset="0"/>
              </a:endParaRPr>
            </a:p>
          </p:txBody>
        </p:sp>
        <p:sp>
          <p:nvSpPr>
            <p:cNvPr id="25" name="Freeform 24"/>
            <p:cNvSpPr>
              <a:spLocks noChangeAspect="1" noChangeArrowheads="1"/>
            </p:cNvSpPr>
            <p:nvPr/>
          </p:nvSpPr>
          <p:spPr bwMode="auto">
            <a:xfrm>
              <a:off x="8974565" y="4791601"/>
              <a:ext cx="449768" cy="538305"/>
            </a:xfrm>
            <a:custGeom>
              <a:avLst/>
              <a:gdLst>
                <a:gd name="connsiteX0" fmla="*/ 206367 w 449768"/>
                <a:gd name="connsiteY0" fmla="*/ 423375 h 538305"/>
                <a:gd name="connsiteX1" fmla="*/ 208536 w 449768"/>
                <a:gd name="connsiteY1" fmla="*/ 434347 h 538305"/>
                <a:gd name="connsiteX2" fmla="*/ 136133 w 449768"/>
                <a:gd name="connsiteY2" fmla="*/ 527584 h 538305"/>
                <a:gd name="connsiteX3" fmla="*/ 120760 w 449768"/>
                <a:gd name="connsiteY3" fmla="*/ 517169 h 538305"/>
                <a:gd name="connsiteX4" fmla="*/ 192667 w 449768"/>
                <a:gd name="connsiteY4" fmla="*/ 423933 h 538305"/>
                <a:gd name="connsiteX5" fmla="*/ 206367 w 449768"/>
                <a:gd name="connsiteY5" fmla="*/ 423375 h 538305"/>
                <a:gd name="connsiteX6" fmla="*/ 158371 w 449768"/>
                <a:gd name="connsiteY6" fmla="*/ 386315 h 538305"/>
                <a:gd name="connsiteX7" fmla="*/ 160292 w 449768"/>
                <a:gd name="connsiteY7" fmla="*/ 397002 h 538305"/>
                <a:gd name="connsiteX8" fmla="*/ 51725 w 449768"/>
                <a:gd name="connsiteY8" fmla="*/ 536376 h 538305"/>
                <a:gd name="connsiteX9" fmla="*/ 41315 w 449768"/>
                <a:gd name="connsiteY9" fmla="*/ 525997 h 538305"/>
                <a:gd name="connsiteX10" fmla="*/ 144924 w 449768"/>
                <a:gd name="connsiteY10" fmla="*/ 387118 h 538305"/>
                <a:gd name="connsiteX11" fmla="*/ 158371 w 449768"/>
                <a:gd name="connsiteY11" fmla="*/ 386315 h 538305"/>
                <a:gd name="connsiteX12" fmla="*/ 112005 w 449768"/>
                <a:gd name="connsiteY12" fmla="*/ 349971 h 538305"/>
                <a:gd name="connsiteX13" fmla="*/ 113740 w 449768"/>
                <a:gd name="connsiteY13" fmla="*/ 362927 h 538305"/>
                <a:gd name="connsiteX14" fmla="*/ 41338 w 449768"/>
                <a:gd name="connsiteY14" fmla="*/ 455221 h 538305"/>
                <a:gd name="connsiteX15" fmla="*/ 25965 w 449768"/>
                <a:gd name="connsiteY15" fmla="*/ 444857 h 538305"/>
                <a:gd name="connsiteX16" fmla="*/ 98367 w 449768"/>
                <a:gd name="connsiteY16" fmla="*/ 352562 h 538305"/>
                <a:gd name="connsiteX17" fmla="*/ 112005 w 449768"/>
                <a:gd name="connsiteY17" fmla="*/ 349971 h 538305"/>
                <a:gd name="connsiteX18" fmla="*/ 287508 w 449768"/>
                <a:gd name="connsiteY18" fmla="*/ 153269 h 538305"/>
                <a:gd name="connsiteX19" fmla="*/ 261020 w 449768"/>
                <a:gd name="connsiteY19" fmla="*/ 165441 h 538305"/>
                <a:gd name="connsiteX20" fmla="*/ 255548 w 449768"/>
                <a:gd name="connsiteY20" fmla="*/ 175874 h 538305"/>
                <a:gd name="connsiteX21" fmla="*/ 276441 w 449768"/>
                <a:gd name="connsiteY21" fmla="*/ 232511 h 538305"/>
                <a:gd name="connsiteX22" fmla="*/ 328174 w 449768"/>
                <a:gd name="connsiteY22" fmla="*/ 227543 h 538305"/>
                <a:gd name="connsiteX23" fmla="*/ 333645 w 449768"/>
                <a:gd name="connsiteY23" fmla="*/ 217110 h 538305"/>
                <a:gd name="connsiteX24" fmla="*/ 317727 w 449768"/>
                <a:gd name="connsiteY24" fmla="*/ 160472 h 538305"/>
                <a:gd name="connsiteX25" fmla="*/ 287508 w 449768"/>
                <a:gd name="connsiteY25" fmla="*/ 153269 h 538305"/>
                <a:gd name="connsiteX26" fmla="*/ 437111 w 449768"/>
                <a:gd name="connsiteY26" fmla="*/ 0 h 538305"/>
                <a:gd name="connsiteX27" fmla="*/ 442086 w 449768"/>
                <a:gd name="connsiteY27" fmla="*/ 0 h 538305"/>
                <a:gd name="connsiteX28" fmla="*/ 447557 w 449768"/>
                <a:gd name="connsiteY28" fmla="*/ 4968 h 538305"/>
                <a:gd name="connsiteX29" fmla="*/ 447557 w 449768"/>
                <a:gd name="connsiteY29" fmla="*/ 9937 h 538305"/>
                <a:gd name="connsiteX30" fmla="*/ 447557 w 449768"/>
                <a:gd name="connsiteY30" fmla="*/ 20370 h 538305"/>
                <a:gd name="connsiteX31" fmla="*/ 447557 w 449768"/>
                <a:gd name="connsiteY31" fmla="*/ 46204 h 538305"/>
                <a:gd name="connsiteX32" fmla="*/ 442086 w 449768"/>
                <a:gd name="connsiteY32" fmla="*/ 103338 h 538305"/>
                <a:gd name="connsiteX33" fmla="*/ 442086 w 449768"/>
                <a:gd name="connsiteY33" fmla="*/ 113771 h 538305"/>
                <a:gd name="connsiteX34" fmla="*/ 437111 w 449768"/>
                <a:gd name="connsiteY34" fmla="*/ 134141 h 538305"/>
                <a:gd name="connsiteX35" fmla="*/ 421194 w 449768"/>
                <a:gd name="connsiteY35" fmla="*/ 175874 h 538305"/>
                <a:gd name="connsiteX36" fmla="*/ 354040 w 449768"/>
                <a:gd name="connsiteY36" fmla="*/ 289645 h 538305"/>
                <a:gd name="connsiteX37" fmla="*/ 344091 w 449768"/>
                <a:gd name="connsiteY37" fmla="*/ 325913 h 538305"/>
                <a:gd name="connsiteX38" fmla="*/ 276441 w 449768"/>
                <a:gd name="connsiteY38" fmla="*/ 506754 h 538305"/>
                <a:gd name="connsiteX39" fmla="*/ 261020 w 449768"/>
                <a:gd name="connsiteY39" fmla="*/ 496321 h 538305"/>
                <a:gd name="connsiteX40" fmla="*/ 17278 w 449768"/>
                <a:gd name="connsiteY40" fmla="*/ 310511 h 538305"/>
                <a:gd name="connsiteX41" fmla="*/ 1858 w 449768"/>
                <a:gd name="connsiteY41" fmla="*/ 289645 h 538305"/>
                <a:gd name="connsiteX42" fmla="*/ 162528 w 449768"/>
                <a:gd name="connsiteY42" fmla="*/ 186307 h 538305"/>
                <a:gd name="connsiteX43" fmla="*/ 193369 w 449768"/>
                <a:gd name="connsiteY43" fmla="*/ 165441 h 538305"/>
                <a:gd name="connsiteX44" fmla="*/ 312753 w 449768"/>
                <a:gd name="connsiteY44" fmla="*/ 51669 h 538305"/>
                <a:gd name="connsiteX45" fmla="*/ 400799 w 449768"/>
                <a:gd name="connsiteY45" fmla="*/ 9937 h 538305"/>
                <a:gd name="connsiteX46" fmla="*/ 426665 w 449768"/>
                <a:gd name="connsiteY46" fmla="*/ 4968 h 538305"/>
                <a:gd name="connsiteX47" fmla="*/ 437111 w 449768"/>
                <a:gd name="connsiteY47" fmla="*/ 0 h 5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449768" h="538305">
                  <a:moveTo>
                    <a:pt x="206367" y="423375"/>
                  </a:moveTo>
                  <a:cubicBezTo>
                    <a:pt x="209652" y="425297"/>
                    <a:pt x="211016" y="429140"/>
                    <a:pt x="208536" y="434347"/>
                  </a:cubicBezTo>
                  <a:cubicBezTo>
                    <a:pt x="198122" y="460136"/>
                    <a:pt x="172335" y="506754"/>
                    <a:pt x="136133" y="527584"/>
                  </a:cubicBezTo>
                  <a:cubicBezTo>
                    <a:pt x="125719" y="532543"/>
                    <a:pt x="115305" y="527584"/>
                    <a:pt x="120760" y="517169"/>
                  </a:cubicBezTo>
                  <a:cubicBezTo>
                    <a:pt x="130678" y="491380"/>
                    <a:pt x="151507" y="450217"/>
                    <a:pt x="192667" y="423933"/>
                  </a:cubicBezTo>
                  <a:cubicBezTo>
                    <a:pt x="197874" y="421453"/>
                    <a:pt x="203081" y="421453"/>
                    <a:pt x="206367" y="423375"/>
                  </a:cubicBezTo>
                  <a:close/>
                  <a:moveTo>
                    <a:pt x="158371" y="386315"/>
                  </a:moveTo>
                  <a:cubicBezTo>
                    <a:pt x="161532" y="388230"/>
                    <a:pt x="162771" y="392060"/>
                    <a:pt x="160292" y="397002"/>
                  </a:cubicBezTo>
                  <a:cubicBezTo>
                    <a:pt x="144924" y="433081"/>
                    <a:pt x="113693" y="500297"/>
                    <a:pt x="51725" y="536376"/>
                  </a:cubicBezTo>
                  <a:cubicBezTo>
                    <a:pt x="41315" y="541318"/>
                    <a:pt x="36357" y="536376"/>
                    <a:pt x="41315" y="525997"/>
                  </a:cubicBezTo>
                  <a:cubicBezTo>
                    <a:pt x="51725" y="489918"/>
                    <a:pt x="82957" y="422702"/>
                    <a:pt x="144924" y="387118"/>
                  </a:cubicBezTo>
                  <a:cubicBezTo>
                    <a:pt x="150130" y="384399"/>
                    <a:pt x="155211" y="384399"/>
                    <a:pt x="158371" y="386315"/>
                  </a:cubicBezTo>
                  <a:close/>
                  <a:moveTo>
                    <a:pt x="112005" y="349971"/>
                  </a:moveTo>
                  <a:cubicBezTo>
                    <a:pt x="115228" y="352562"/>
                    <a:pt x="116468" y="357744"/>
                    <a:pt x="113740" y="362927"/>
                  </a:cubicBezTo>
                  <a:cubicBezTo>
                    <a:pt x="103326" y="388591"/>
                    <a:pt x="77539" y="429556"/>
                    <a:pt x="41338" y="455221"/>
                  </a:cubicBezTo>
                  <a:cubicBezTo>
                    <a:pt x="25965" y="460157"/>
                    <a:pt x="21006" y="455221"/>
                    <a:pt x="25965" y="444857"/>
                  </a:cubicBezTo>
                  <a:cubicBezTo>
                    <a:pt x="36379" y="419192"/>
                    <a:pt x="57207" y="378227"/>
                    <a:pt x="98367" y="352562"/>
                  </a:cubicBezTo>
                  <a:cubicBezTo>
                    <a:pt x="103574" y="347380"/>
                    <a:pt x="108781" y="347380"/>
                    <a:pt x="112005" y="349971"/>
                  </a:cubicBezTo>
                  <a:close/>
                  <a:moveTo>
                    <a:pt x="287508" y="153269"/>
                  </a:moveTo>
                  <a:cubicBezTo>
                    <a:pt x="277809" y="153890"/>
                    <a:pt x="268730" y="157740"/>
                    <a:pt x="261020" y="165441"/>
                  </a:cubicBezTo>
                  <a:cubicBezTo>
                    <a:pt x="261020" y="170409"/>
                    <a:pt x="261020" y="170409"/>
                    <a:pt x="255548" y="175874"/>
                  </a:cubicBezTo>
                  <a:cubicBezTo>
                    <a:pt x="245600" y="196243"/>
                    <a:pt x="250574" y="222575"/>
                    <a:pt x="276441" y="232511"/>
                  </a:cubicBezTo>
                  <a:cubicBezTo>
                    <a:pt x="291861" y="242944"/>
                    <a:pt x="317727" y="242944"/>
                    <a:pt x="328174" y="227543"/>
                  </a:cubicBezTo>
                  <a:cubicBezTo>
                    <a:pt x="333645" y="222575"/>
                    <a:pt x="333645" y="222575"/>
                    <a:pt x="333645" y="217110"/>
                  </a:cubicBezTo>
                  <a:cubicBezTo>
                    <a:pt x="349066" y="196243"/>
                    <a:pt x="338620" y="170409"/>
                    <a:pt x="317727" y="160472"/>
                  </a:cubicBezTo>
                  <a:cubicBezTo>
                    <a:pt x="307530" y="155256"/>
                    <a:pt x="297208" y="152648"/>
                    <a:pt x="287508" y="153269"/>
                  </a:cubicBezTo>
                  <a:close/>
                  <a:moveTo>
                    <a:pt x="437111" y="0"/>
                  </a:moveTo>
                  <a:lnTo>
                    <a:pt x="442086" y="0"/>
                  </a:lnTo>
                  <a:cubicBezTo>
                    <a:pt x="447557" y="0"/>
                    <a:pt x="452532" y="0"/>
                    <a:pt x="447557" y="4968"/>
                  </a:cubicBezTo>
                  <a:lnTo>
                    <a:pt x="447557" y="9937"/>
                  </a:lnTo>
                  <a:cubicBezTo>
                    <a:pt x="452532" y="15402"/>
                    <a:pt x="447557" y="15402"/>
                    <a:pt x="447557" y="20370"/>
                  </a:cubicBezTo>
                  <a:cubicBezTo>
                    <a:pt x="447557" y="25835"/>
                    <a:pt x="447557" y="36268"/>
                    <a:pt x="447557" y="46204"/>
                  </a:cubicBezTo>
                  <a:cubicBezTo>
                    <a:pt x="447557" y="62102"/>
                    <a:pt x="447557" y="82472"/>
                    <a:pt x="442086" y="103338"/>
                  </a:cubicBezTo>
                  <a:cubicBezTo>
                    <a:pt x="442086" y="108306"/>
                    <a:pt x="442086" y="108306"/>
                    <a:pt x="442086" y="113771"/>
                  </a:cubicBezTo>
                  <a:cubicBezTo>
                    <a:pt x="437111" y="124205"/>
                    <a:pt x="437111" y="129173"/>
                    <a:pt x="437111" y="134141"/>
                  </a:cubicBezTo>
                  <a:cubicBezTo>
                    <a:pt x="431640" y="150039"/>
                    <a:pt x="426665" y="165441"/>
                    <a:pt x="421194" y="175874"/>
                  </a:cubicBezTo>
                  <a:cubicBezTo>
                    <a:pt x="406271" y="212141"/>
                    <a:pt x="385378" y="248409"/>
                    <a:pt x="354040" y="289645"/>
                  </a:cubicBezTo>
                  <a:cubicBezTo>
                    <a:pt x="349066" y="294613"/>
                    <a:pt x="344091" y="315479"/>
                    <a:pt x="344091" y="325913"/>
                  </a:cubicBezTo>
                  <a:cubicBezTo>
                    <a:pt x="354040" y="367148"/>
                    <a:pt x="359512" y="460053"/>
                    <a:pt x="276441" y="506754"/>
                  </a:cubicBezTo>
                  <a:cubicBezTo>
                    <a:pt x="265994" y="517187"/>
                    <a:pt x="255548" y="512219"/>
                    <a:pt x="261020" y="496321"/>
                  </a:cubicBezTo>
                  <a:cubicBezTo>
                    <a:pt x="261020" y="439684"/>
                    <a:pt x="240128" y="305046"/>
                    <a:pt x="17278" y="310511"/>
                  </a:cubicBezTo>
                  <a:cubicBezTo>
                    <a:pt x="1858" y="310511"/>
                    <a:pt x="-3117" y="300078"/>
                    <a:pt x="1858" y="289645"/>
                  </a:cubicBezTo>
                  <a:cubicBezTo>
                    <a:pt x="17278" y="253377"/>
                    <a:pt x="59062" y="180842"/>
                    <a:pt x="162528" y="186307"/>
                  </a:cubicBezTo>
                  <a:cubicBezTo>
                    <a:pt x="172975" y="186307"/>
                    <a:pt x="188395" y="175874"/>
                    <a:pt x="193369" y="165441"/>
                  </a:cubicBezTo>
                  <a:cubicBezTo>
                    <a:pt x="214261" y="139606"/>
                    <a:pt x="250574" y="87937"/>
                    <a:pt x="312753" y="51669"/>
                  </a:cubicBezTo>
                  <a:cubicBezTo>
                    <a:pt x="349066" y="25835"/>
                    <a:pt x="379907" y="15402"/>
                    <a:pt x="400799" y="9937"/>
                  </a:cubicBezTo>
                  <a:cubicBezTo>
                    <a:pt x="416219" y="9937"/>
                    <a:pt x="426665" y="9937"/>
                    <a:pt x="426665" y="4968"/>
                  </a:cubicBezTo>
                  <a:cubicBezTo>
                    <a:pt x="431640" y="4968"/>
                    <a:pt x="431640" y="0"/>
                    <a:pt x="43711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>
                <a:defRPr/>
              </a:pPr>
              <a:endParaRPr lang="en-US" sz="2400" dirty="0">
                <a:ea typeface="SimSun" charset="0"/>
              </a:endParaRPr>
            </a:p>
          </p:txBody>
        </p:sp>
        <p:sp>
          <p:nvSpPr>
            <p:cNvPr id="26" name="Freeform 325"/>
            <p:cNvSpPr>
              <a:spLocks noChangeAspect="1" noChangeArrowheads="1"/>
            </p:cNvSpPr>
            <p:nvPr/>
          </p:nvSpPr>
          <p:spPr bwMode="auto">
            <a:xfrm>
              <a:off x="8448587" y="2145587"/>
              <a:ext cx="727085" cy="978905"/>
            </a:xfrm>
            <a:custGeom>
              <a:avLst/>
              <a:gdLst>
                <a:gd name="T0" fmla="*/ 694 w 1046"/>
                <a:gd name="T1" fmla="*/ 1053 h 1405"/>
                <a:gd name="T2" fmla="*/ 176 w 1046"/>
                <a:gd name="T3" fmla="*/ 526 h 1405"/>
                <a:gd name="T4" fmla="*/ 870 w 1046"/>
                <a:gd name="T5" fmla="*/ 526 h 1405"/>
                <a:gd name="T6" fmla="*/ 393 w 1046"/>
                <a:gd name="T7" fmla="*/ 1229 h 1405"/>
                <a:gd name="T8" fmla="*/ 393 w 1046"/>
                <a:gd name="T9" fmla="*/ 1321 h 1405"/>
                <a:gd name="T10" fmla="*/ 519 w 1046"/>
                <a:gd name="T11" fmla="*/ 1404 h 1405"/>
                <a:gd name="T12" fmla="*/ 652 w 1046"/>
                <a:gd name="T13" fmla="*/ 1321 h 1405"/>
                <a:gd name="T14" fmla="*/ 652 w 1046"/>
                <a:gd name="T15" fmla="*/ 1229 h 1405"/>
                <a:gd name="T16" fmla="*/ 393 w 1046"/>
                <a:gd name="T17" fmla="*/ 1095 h 1405"/>
                <a:gd name="T18" fmla="*/ 393 w 1046"/>
                <a:gd name="T19" fmla="*/ 1187 h 1405"/>
                <a:gd name="T20" fmla="*/ 694 w 1046"/>
                <a:gd name="T21" fmla="*/ 1145 h 1405"/>
                <a:gd name="T22" fmla="*/ 42 w 1046"/>
                <a:gd name="T23" fmla="*/ 301 h 1405"/>
                <a:gd name="T24" fmla="*/ 168 w 1046"/>
                <a:gd name="T25" fmla="*/ 275 h 1405"/>
                <a:gd name="T26" fmla="*/ 42 w 1046"/>
                <a:gd name="T27" fmla="*/ 301 h 1405"/>
                <a:gd name="T28" fmla="*/ 569 w 1046"/>
                <a:gd name="T29" fmla="*/ 0 h 1405"/>
                <a:gd name="T30" fmla="*/ 477 w 1046"/>
                <a:gd name="T31" fmla="*/ 92 h 1405"/>
                <a:gd name="T32" fmla="*/ 569 w 1046"/>
                <a:gd name="T33" fmla="*/ 92 h 1405"/>
                <a:gd name="T34" fmla="*/ 301 w 1046"/>
                <a:gd name="T35" fmla="*/ 50 h 1405"/>
                <a:gd name="T36" fmla="*/ 268 w 1046"/>
                <a:gd name="T37" fmla="*/ 175 h 1405"/>
                <a:gd name="T38" fmla="*/ 1004 w 1046"/>
                <a:gd name="T39" fmla="*/ 301 h 1405"/>
                <a:gd name="T40" fmla="*/ 878 w 1046"/>
                <a:gd name="T41" fmla="*/ 275 h 1405"/>
                <a:gd name="T42" fmla="*/ 1004 w 1046"/>
                <a:gd name="T43" fmla="*/ 301 h 1405"/>
                <a:gd name="T44" fmla="*/ 744 w 1046"/>
                <a:gd name="T45" fmla="*/ 50 h 1405"/>
                <a:gd name="T46" fmla="*/ 778 w 1046"/>
                <a:gd name="T47" fmla="*/ 175 h 1405"/>
                <a:gd name="T48" fmla="*/ 84 w 1046"/>
                <a:gd name="T49" fmla="*/ 526 h 1405"/>
                <a:gd name="T50" fmla="*/ 0 w 1046"/>
                <a:gd name="T51" fmla="*/ 485 h 1405"/>
                <a:gd name="T52" fmla="*/ 92 w 1046"/>
                <a:gd name="T53" fmla="*/ 568 h 1405"/>
                <a:gd name="T54" fmla="*/ 953 w 1046"/>
                <a:gd name="T55" fmla="*/ 485 h 1405"/>
                <a:gd name="T56" fmla="*/ 953 w 1046"/>
                <a:gd name="T57" fmla="*/ 568 h 1405"/>
                <a:gd name="T58" fmla="*/ 1045 w 1046"/>
                <a:gd name="T59" fmla="*/ 485 h 1405"/>
                <a:gd name="T60" fmla="*/ 886 w 1046"/>
                <a:gd name="T61" fmla="*/ 786 h 1405"/>
                <a:gd name="T62" fmla="*/ 1004 w 1046"/>
                <a:gd name="T63" fmla="*/ 752 h 1405"/>
                <a:gd name="T64" fmla="*/ 886 w 1046"/>
                <a:gd name="T65" fmla="*/ 786 h 1405"/>
                <a:gd name="T66" fmla="*/ 92 w 1046"/>
                <a:gd name="T67" fmla="*/ 827 h 1405"/>
                <a:gd name="T68" fmla="*/ 126 w 1046"/>
                <a:gd name="T69" fmla="*/ 710 h 1405"/>
                <a:gd name="T70" fmla="*/ 42 w 1046"/>
                <a:gd name="T71" fmla="*/ 752 h 1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46" h="1405">
                  <a:moveTo>
                    <a:pt x="870" y="526"/>
                  </a:moveTo>
                  <a:cubicBezTo>
                    <a:pt x="870" y="702"/>
                    <a:pt x="694" y="877"/>
                    <a:pt x="694" y="1053"/>
                  </a:cubicBezTo>
                  <a:cubicBezTo>
                    <a:pt x="343" y="1053"/>
                    <a:pt x="343" y="1053"/>
                    <a:pt x="343" y="1053"/>
                  </a:cubicBezTo>
                  <a:cubicBezTo>
                    <a:pt x="343" y="877"/>
                    <a:pt x="176" y="702"/>
                    <a:pt x="176" y="526"/>
                  </a:cubicBezTo>
                  <a:cubicBezTo>
                    <a:pt x="176" y="334"/>
                    <a:pt x="326" y="175"/>
                    <a:pt x="519" y="175"/>
                  </a:cubicBezTo>
                  <a:cubicBezTo>
                    <a:pt x="719" y="175"/>
                    <a:pt x="870" y="334"/>
                    <a:pt x="870" y="526"/>
                  </a:cubicBezTo>
                  <a:close/>
                  <a:moveTo>
                    <a:pt x="652" y="1229"/>
                  </a:moveTo>
                  <a:cubicBezTo>
                    <a:pt x="393" y="1229"/>
                    <a:pt x="393" y="1229"/>
                    <a:pt x="393" y="1229"/>
                  </a:cubicBezTo>
                  <a:cubicBezTo>
                    <a:pt x="368" y="1229"/>
                    <a:pt x="343" y="1245"/>
                    <a:pt x="343" y="1270"/>
                  </a:cubicBezTo>
                  <a:cubicBezTo>
                    <a:pt x="343" y="1296"/>
                    <a:pt x="368" y="1321"/>
                    <a:pt x="393" y="1321"/>
                  </a:cubicBezTo>
                  <a:cubicBezTo>
                    <a:pt x="402" y="1321"/>
                    <a:pt x="402" y="1321"/>
                    <a:pt x="402" y="1321"/>
                  </a:cubicBezTo>
                  <a:cubicBezTo>
                    <a:pt x="418" y="1371"/>
                    <a:pt x="469" y="1404"/>
                    <a:pt x="519" y="1404"/>
                  </a:cubicBezTo>
                  <a:cubicBezTo>
                    <a:pt x="577" y="1404"/>
                    <a:pt x="627" y="1371"/>
                    <a:pt x="644" y="1321"/>
                  </a:cubicBezTo>
                  <a:cubicBezTo>
                    <a:pt x="652" y="1321"/>
                    <a:pt x="652" y="1321"/>
                    <a:pt x="652" y="1321"/>
                  </a:cubicBezTo>
                  <a:cubicBezTo>
                    <a:pt x="677" y="1321"/>
                    <a:pt x="694" y="1296"/>
                    <a:pt x="694" y="1270"/>
                  </a:cubicBezTo>
                  <a:cubicBezTo>
                    <a:pt x="694" y="1245"/>
                    <a:pt x="677" y="1229"/>
                    <a:pt x="652" y="1229"/>
                  </a:cubicBezTo>
                  <a:close/>
                  <a:moveTo>
                    <a:pt x="652" y="1095"/>
                  </a:moveTo>
                  <a:cubicBezTo>
                    <a:pt x="393" y="1095"/>
                    <a:pt x="393" y="1095"/>
                    <a:pt x="393" y="1095"/>
                  </a:cubicBezTo>
                  <a:cubicBezTo>
                    <a:pt x="368" y="1095"/>
                    <a:pt x="343" y="1120"/>
                    <a:pt x="343" y="1145"/>
                  </a:cubicBezTo>
                  <a:cubicBezTo>
                    <a:pt x="343" y="1162"/>
                    <a:pt x="368" y="1187"/>
                    <a:pt x="393" y="1187"/>
                  </a:cubicBezTo>
                  <a:cubicBezTo>
                    <a:pt x="652" y="1187"/>
                    <a:pt x="652" y="1187"/>
                    <a:pt x="652" y="1187"/>
                  </a:cubicBezTo>
                  <a:cubicBezTo>
                    <a:pt x="677" y="1187"/>
                    <a:pt x="694" y="1162"/>
                    <a:pt x="694" y="1145"/>
                  </a:cubicBezTo>
                  <a:cubicBezTo>
                    <a:pt x="694" y="1120"/>
                    <a:pt x="677" y="1095"/>
                    <a:pt x="652" y="1095"/>
                  </a:cubicBezTo>
                  <a:close/>
                  <a:moveTo>
                    <a:pt x="42" y="301"/>
                  </a:moveTo>
                  <a:cubicBezTo>
                    <a:pt x="126" y="351"/>
                    <a:pt x="126" y="351"/>
                    <a:pt x="126" y="351"/>
                  </a:cubicBezTo>
                  <a:cubicBezTo>
                    <a:pt x="134" y="326"/>
                    <a:pt x="151" y="301"/>
                    <a:pt x="168" y="275"/>
                  </a:cubicBezTo>
                  <a:cubicBezTo>
                    <a:pt x="92" y="225"/>
                    <a:pt x="92" y="225"/>
                    <a:pt x="92" y="225"/>
                  </a:cubicBezTo>
                  <a:lnTo>
                    <a:pt x="42" y="301"/>
                  </a:lnTo>
                  <a:close/>
                  <a:moveTo>
                    <a:pt x="569" y="92"/>
                  </a:moveTo>
                  <a:cubicBezTo>
                    <a:pt x="569" y="0"/>
                    <a:pt x="569" y="0"/>
                    <a:pt x="569" y="0"/>
                  </a:cubicBezTo>
                  <a:cubicBezTo>
                    <a:pt x="477" y="0"/>
                    <a:pt x="477" y="0"/>
                    <a:pt x="477" y="0"/>
                  </a:cubicBezTo>
                  <a:cubicBezTo>
                    <a:pt x="477" y="92"/>
                    <a:pt x="477" y="92"/>
                    <a:pt x="477" y="92"/>
                  </a:cubicBezTo>
                  <a:cubicBezTo>
                    <a:pt x="493" y="92"/>
                    <a:pt x="510" y="92"/>
                    <a:pt x="519" y="92"/>
                  </a:cubicBezTo>
                  <a:cubicBezTo>
                    <a:pt x="535" y="92"/>
                    <a:pt x="552" y="92"/>
                    <a:pt x="569" y="92"/>
                  </a:cubicBezTo>
                  <a:close/>
                  <a:moveTo>
                    <a:pt x="343" y="133"/>
                  </a:moveTo>
                  <a:cubicBezTo>
                    <a:pt x="301" y="50"/>
                    <a:pt x="301" y="50"/>
                    <a:pt x="301" y="50"/>
                  </a:cubicBezTo>
                  <a:cubicBezTo>
                    <a:pt x="218" y="92"/>
                    <a:pt x="218" y="92"/>
                    <a:pt x="218" y="92"/>
                  </a:cubicBezTo>
                  <a:cubicBezTo>
                    <a:pt x="268" y="175"/>
                    <a:pt x="268" y="175"/>
                    <a:pt x="268" y="175"/>
                  </a:cubicBezTo>
                  <a:cubicBezTo>
                    <a:pt x="293" y="159"/>
                    <a:pt x="318" y="142"/>
                    <a:pt x="343" y="133"/>
                  </a:cubicBezTo>
                  <a:close/>
                  <a:moveTo>
                    <a:pt x="1004" y="301"/>
                  </a:moveTo>
                  <a:cubicBezTo>
                    <a:pt x="953" y="225"/>
                    <a:pt x="953" y="225"/>
                    <a:pt x="953" y="225"/>
                  </a:cubicBezTo>
                  <a:cubicBezTo>
                    <a:pt x="878" y="275"/>
                    <a:pt x="878" y="275"/>
                    <a:pt x="878" y="275"/>
                  </a:cubicBezTo>
                  <a:cubicBezTo>
                    <a:pt x="895" y="301"/>
                    <a:pt x="912" y="326"/>
                    <a:pt x="920" y="351"/>
                  </a:cubicBezTo>
                  <a:lnTo>
                    <a:pt x="1004" y="301"/>
                  </a:lnTo>
                  <a:close/>
                  <a:moveTo>
                    <a:pt x="820" y="92"/>
                  </a:moveTo>
                  <a:cubicBezTo>
                    <a:pt x="744" y="50"/>
                    <a:pt x="744" y="50"/>
                    <a:pt x="744" y="50"/>
                  </a:cubicBezTo>
                  <a:cubicBezTo>
                    <a:pt x="702" y="133"/>
                    <a:pt x="702" y="133"/>
                    <a:pt x="702" y="133"/>
                  </a:cubicBezTo>
                  <a:cubicBezTo>
                    <a:pt x="727" y="142"/>
                    <a:pt x="753" y="159"/>
                    <a:pt x="778" y="175"/>
                  </a:cubicBezTo>
                  <a:lnTo>
                    <a:pt x="820" y="92"/>
                  </a:lnTo>
                  <a:close/>
                  <a:moveTo>
                    <a:pt x="84" y="526"/>
                  </a:moveTo>
                  <a:cubicBezTo>
                    <a:pt x="84" y="510"/>
                    <a:pt x="84" y="501"/>
                    <a:pt x="92" y="485"/>
                  </a:cubicBezTo>
                  <a:cubicBezTo>
                    <a:pt x="0" y="485"/>
                    <a:pt x="0" y="485"/>
                    <a:pt x="0" y="485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92" y="568"/>
                    <a:pt x="92" y="568"/>
                    <a:pt x="92" y="568"/>
                  </a:cubicBezTo>
                  <a:cubicBezTo>
                    <a:pt x="84" y="560"/>
                    <a:pt x="84" y="543"/>
                    <a:pt x="84" y="526"/>
                  </a:cubicBezTo>
                  <a:close/>
                  <a:moveTo>
                    <a:pt x="953" y="485"/>
                  </a:moveTo>
                  <a:cubicBezTo>
                    <a:pt x="953" y="501"/>
                    <a:pt x="962" y="510"/>
                    <a:pt x="962" y="526"/>
                  </a:cubicBezTo>
                  <a:cubicBezTo>
                    <a:pt x="962" y="543"/>
                    <a:pt x="953" y="560"/>
                    <a:pt x="953" y="568"/>
                  </a:cubicBezTo>
                  <a:cubicBezTo>
                    <a:pt x="1045" y="568"/>
                    <a:pt x="1045" y="568"/>
                    <a:pt x="1045" y="568"/>
                  </a:cubicBezTo>
                  <a:cubicBezTo>
                    <a:pt x="1045" y="485"/>
                    <a:pt x="1045" y="485"/>
                    <a:pt x="1045" y="485"/>
                  </a:cubicBezTo>
                  <a:lnTo>
                    <a:pt x="953" y="485"/>
                  </a:lnTo>
                  <a:close/>
                  <a:moveTo>
                    <a:pt x="886" y="786"/>
                  </a:moveTo>
                  <a:cubicBezTo>
                    <a:pt x="953" y="827"/>
                    <a:pt x="953" y="827"/>
                    <a:pt x="953" y="827"/>
                  </a:cubicBezTo>
                  <a:cubicBezTo>
                    <a:pt x="1004" y="752"/>
                    <a:pt x="1004" y="752"/>
                    <a:pt x="1004" y="752"/>
                  </a:cubicBezTo>
                  <a:cubicBezTo>
                    <a:pt x="920" y="710"/>
                    <a:pt x="920" y="710"/>
                    <a:pt x="920" y="710"/>
                  </a:cubicBezTo>
                  <a:cubicBezTo>
                    <a:pt x="912" y="735"/>
                    <a:pt x="895" y="761"/>
                    <a:pt x="886" y="786"/>
                  </a:cubicBezTo>
                  <a:close/>
                  <a:moveTo>
                    <a:pt x="42" y="752"/>
                  </a:moveTo>
                  <a:cubicBezTo>
                    <a:pt x="92" y="827"/>
                    <a:pt x="92" y="827"/>
                    <a:pt x="92" y="827"/>
                  </a:cubicBezTo>
                  <a:cubicBezTo>
                    <a:pt x="159" y="786"/>
                    <a:pt x="159" y="786"/>
                    <a:pt x="159" y="786"/>
                  </a:cubicBezTo>
                  <a:cubicBezTo>
                    <a:pt x="151" y="761"/>
                    <a:pt x="134" y="735"/>
                    <a:pt x="126" y="710"/>
                  </a:cubicBezTo>
                  <a:lnTo>
                    <a:pt x="42" y="752"/>
                  </a:lnTo>
                  <a:close/>
                  <a:moveTo>
                    <a:pt x="42" y="752"/>
                  </a:moveTo>
                  <a:lnTo>
                    <a:pt x="42" y="7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243785" tIns="121892" rIns="243785" bIns="121892" anchor="ctr"/>
            <a:lstStyle/>
            <a:p>
              <a:pPr>
                <a:defRPr/>
              </a:pPr>
              <a:endParaRPr lang="en-US" sz="2400" dirty="0">
                <a:ea typeface="SimSun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75855" y="2550817"/>
            <a:ext cx="3016817" cy="1599453"/>
            <a:chOff x="1037314" y="2507925"/>
            <a:chExt cx="3016817" cy="912281"/>
          </a:xfrm>
        </p:grpSpPr>
        <p:sp>
          <p:nvSpPr>
            <p:cNvPr id="31" name="TextBox 30"/>
            <p:cNvSpPr txBox="1"/>
            <p:nvPr/>
          </p:nvSpPr>
          <p:spPr>
            <a:xfrm>
              <a:off x="1037314" y="2507925"/>
              <a:ext cx="3016817" cy="1931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  <a:cs typeface="Lato Regular"/>
                </a:rPr>
                <a:t>Why monitor market prices?</a:t>
              </a:r>
              <a:endParaRPr lang="id-ID" sz="1600" b="1" dirty="0">
                <a:solidFill>
                  <a:schemeClr val="tx2"/>
                </a:solidFill>
                <a:cs typeface="Lato Regular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43886" y="2682910"/>
              <a:ext cx="2271921" cy="737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Financial crisis makes buyers think twice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0.50 USD difference in price can make a huge impact on the turnover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815832" y="4416425"/>
            <a:ext cx="2994731" cy="2153065"/>
            <a:chOff x="1096270" y="5084509"/>
            <a:chExt cx="2994731" cy="1427672"/>
          </a:xfrm>
        </p:grpSpPr>
        <p:sp>
          <p:nvSpPr>
            <p:cNvPr id="40" name="TextBox 39"/>
            <p:cNvSpPr txBox="1"/>
            <p:nvPr/>
          </p:nvSpPr>
          <p:spPr>
            <a:xfrm>
              <a:off x="1096270" y="5084509"/>
              <a:ext cx="2994731" cy="2244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  <a:cs typeface="Lato Regular"/>
                </a:rPr>
                <a:t>2010 Q1 – lets do it manually</a:t>
              </a:r>
              <a:endParaRPr lang="id-ID" sz="1600" b="1" dirty="0">
                <a:solidFill>
                  <a:schemeClr val="tx2"/>
                </a:solidFill>
                <a:cs typeface="Lato Regular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162865" y="5328661"/>
              <a:ext cx="2581209" cy="1183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Manual product monitoring – Excel sheets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Takes real lot of valuable time, no analytics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Humans make mistakes, humans forget about things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We can do better than that!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981791" y="2576406"/>
            <a:ext cx="2661306" cy="1384491"/>
            <a:chOff x="3981791" y="2389549"/>
            <a:chExt cx="2661306" cy="861572"/>
          </a:xfrm>
        </p:grpSpPr>
        <p:sp>
          <p:nvSpPr>
            <p:cNvPr id="43" name="TextBox 42"/>
            <p:cNvSpPr txBox="1"/>
            <p:nvPr/>
          </p:nvSpPr>
          <p:spPr>
            <a:xfrm>
              <a:off x="3981791" y="2389549"/>
              <a:ext cx="2661306" cy="2106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  <a:cs typeface="Lato Regular"/>
                </a:rPr>
                <a:t>2010 Q3 – internal </a:t>
              </a:r>
              <a:r>
                <a:rPr lang="en-US" sz="1600" b="1" dirty="0" smtClean="0">
                  <a:solidFill>
                    <a:schemeClr val="tx2"/>
                  </a:solidFill>
                  <a:cs typeface="Lato Regular"/>
                </a:rPr>
                <a:t>usage</a:t>
              </a:r>
              <a:endParaRPr lang="id-ID" sz="1600" b="1" dirty="0">
                <a:solidFill>
                  <a:schemeClr val="tx2"/>
                </a:solidFill>
                <a:cs typeface="Lato Regular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076685" y="2596088"/>
              <a:ext cx="2224874" cy="655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In 6 months our turnover went up by 32%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Product managers can do their real job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020719" y="4416430"/>
            <a:ext cx="2991396" cy="940664"/>
            <a:chOff x="4020719" y="5107613"/>
            <a:chExt cx="2991396" cy="585163"/>
          </a:xfrm>
        </p:grpSpPr>
        <p:sp>
          <p:nvSpPr>
            <p:cNvPr id="52" name="TextBox 51"/>
            <p:cNvSpPr txBox="1"/>
            <p:nvPr/>
          </p:nvSpPr>
          <p:spPr>
            <a:xfrm>
              <a:off x="4020719" y="5107613"/>
              <a:ext cx="2991396" cy="2106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  <a:cs typeface="Lato Regular"/>
                </a:rPr>
                <a:t>2011 Q1 – Price2Spy is born!</a:t>
              </a:r>
              <a:endParaRPr lang="id-ID" sz="1600" b="1" dirty="0">
                <a:solidFill>
                  <a:schemeClr val="tx2"/>
                </a:solidFill>
                <a:cs typeface="Lato Regular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105981" y="5336661"/>
              <a:ext cx="2271921" cy="356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This tool is working well!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Lets offer it to the world! 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923921" y="507961"/>
            <a:ext cx="7096171" cy="1637627"/>
            <a:chOff x="3411437" y="3440265"/>
            <a:chExt cx="14192342" cy="2219537"/>
          </a:xfrm>
        </p:grpSpPr>
        <p:sp>
          <p:nvSpPr>
            <p:cNvPr id="56" name="TextBox 55"/>
            <p:cNvSpPr txBox="1"/>
            <p:nvPr/>
          </p:nvSpPr>
          <p:spPr>
            <a:xfrm>
              <a:off x="3411437" y="3440265"/>
              <a:ext cx="14192342" cy="896843"/>
            </a:xfrm>
            <a:prstGeom prst="rect">
              <a:avLst/>
            </a:prstGeom>
            <a:noFill/>
          </p:spPr>
          <p:txBody>
            <a:bodyPr wrap="square" lIns="45711" tIns="22856" rIns="45711" bIns="22856" rtlCol="0">
              <a:spAutoFit/>
            </a:bodyPr>
            <a:lstStyle/>
            <a:p>
              <a:pPr algn="ctr"/>
              <a:r>
                <a:rPr lang="en-US" altLang="en-US" sz="4000" b="1" dirty="0" smtClean="0">
                  <a:solidFill>
                    <a:schemeClr val="accent1"/>
                  </a:solidFill>
                  <a:latin typeface="+mj-lt"/>
                </a:rPr>
                <a:t>The Inspiration</a:t>
              </a:r>
              <a:endParaRPr lang="id-ID" sz="4000" b="1" dirty="0">
                <a:solidFill>
                  <a:schemeClr val="accent1"/>
                </a:solidFill>
                <a:latin typeface="+mj-lt"/>
                <a:cs typeface="Lato Regular"/>
              </a:endParaRPr>
            </a:p>
          </p:txBody>
        </p:sp>
        <p:sp>
          <p:nvSpPr>
            <p:cNvPr id="57" name="Subtitle 2"/>
            <p:cNvSpPr txBox="1">
              <a:spLocks/>
            </p:cNvSpPr>
            <p:nvPr/>
          </p:nvSpPr>
          <p:spPr>
            <a:xfrm>
              <a:off x="4680013" y="4276282"/>
              <a:ext cx="11655186" cy="1383520"/>
            </a:xfrm>
            <a:prstGeom prst="rect">
              <a:avLst/>
            </a:prstGeom>
          </p:spPr>
          <p:txBody>
            <a:bodyPr vert="horz" lIns="108745" tIns="54373" rIns="108745" bIns="54373" rtlCol="0">
              <a:no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en-US" sz="2800" b="1" dirty="0" smtClean="0">
                  <a:latin typeface="+mj-lt"/>
                </a:rPr>
                <a:t>takolako.rs – our own use case</a:t>
              </a:r>
              <a:endParaRPr lang="en-US" sz="2800" b="1" dirty="0">
                <a:latin typeface="+mj-lt"/>
                <a:cs typeface="Lato Light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860318" y="2438651"/>
            <a:ext cx="2980944" cy="73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60318" y="4159099"/>
            <a:ext cx="2980944" cy="7315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988709" y="2441505"/>
            <a:ext cx="3275253" cy="742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988709" y="4144810"/>
            <a:ext cx="3279038" cy="7315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2" y="6282033"/>
            <a:ext cx="739175" cy="47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909106"/>
      </p:ext>
    </p:extLst>
  </p:cSld>
  <p:clrMapOvr>
    <a:masterClrMapping/>
  </p:clrMapOvr>
  <p:transition spd="slow">
    <p:comb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1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6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9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2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4" presetID="1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37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1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41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1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45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1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49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" grpId="0" animBg="1"/>
          <p:bldP spid="3" grpId="0" animBg="1"/>
          <p:bldP spid="38" grpId="0" animBg="1"/>
          <p:bldP spid="48" grpId="0" animBg="1"/>
          <p:bldP spid="50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1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6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9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2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4" presetID="1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37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1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41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1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45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1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49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" grpId="0" animBg="1"/>
          <p:bldP spid="3" grpId="0" animBg="1"/>
          <p:bldP spid="38" grpId="0" animBg="1"/>
          <p:bldP spid="48" grpId="0" animBg="1"/>
          <p:bldP spid="50" grpId="0" animBg="1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85104" y="2607017"/>
            <a:ext cx="2430703" cy="1589446"/>
            <a:chOff x="985104" y="2513633"/>
            <a:chExt cx="2430703" cy="906575"/>
          </a:xfrm>
        </p:grpSpPr>
        <p:sp>
          <p:nvSpPr>
            <p:cNvPr id="31" name="TextBox 30"/>
            <p:cNvSpPr txBox="1"/>
            <p:nvPr/>
          </p:nvSpPr>
          <p:spPr>
            <a:xfrm>
              <a:off x="985104" y="2513633"/>
              <a:ext cx="1919115" cy="1931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  <a:cs typeface="Lato Regular"/>
                </a:rPr>
                <a:t>Nearly 300 clients</a:t>
              </a:r>
              <a:endParaRPr lang="id-ID" sz="1600" b="1" dirty="0">
                <a:solidFill>
                  <a:schemeClr val="tx2"/>
                </a:solidFill>
                <a:cs typeface="Lato Regular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43886" y="2682910"/>
              <a:ext cx="2271921" cy="737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Practically all industries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All markets / all </a:t>
              </a:r>
              <a:r>
                <a:rPr lang="en-US" sz="1200" dirty="0" smtClean="0">
                  <a:solidFill>
                    <a:schemeClr val="tx2"/>
                  </a:solidFill>
                </a:rPr>
                <a:t>continents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Retailers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Distributors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Manufacturers</a:t>
              </a:r>
              <a:endParaRPr lang="en-US" sz="1200" dirty="0" smtClean="0">
                <a:solidFill>
                  <a:schemeClr val="tx2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985104" y="4529325"/>
            <a:ext cx="2383088" cy="2163995"/>
            <a:chOff x="985104" y="5077262"/>
            <a:chExt cx="2383088" cy="1434919"/>
          </a:xfrm>
        </p:grpSpPr>
        <p:sp>
          <p:nvSpPr>
            <p:cNvPr id="40" name="TextBox 39"/>
            <p:cNvSpPr txBox="1"/>
            <p:nvPr/>
          </p:nvSpPr>
          <p:spPr>
            <a:xfrm>
              <a:off x="985104" y="5077262"/>
              <a:ext cx="1693092" cy="2244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  <a:cs typeface="Lato Regular"/>
                </a:rPr>
                <a:t>Flexible in size </a:t>
              </a:r>
              <a:endParaRPr lang="id-ID" sz="1600" b="1" dirty="0">
                <a:solidFill>
                  <a:schemeClr val="tx2"/>
                </a:solidFill>
                <a:cs typeface="Lato Regular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096271" y="5336663"/>
              <a:ext cx="2271921" cy="1175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From small family businesses, 50-100 products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Up to large multinationals, monitoring 0.5M products across different markets / countries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937411" y="2586455"/>
            <a:ext cx="3377848" cy="1687958"/>
            <a:chOff x="3937411" y="2395802"/>
            <a:chExt cx="3377848" cy="1050420"/>
          </a:xfrm>
        </p:grpSpPr>
        <p:sp>
          <p:nvSpPr>
            <p:cNvPr id="43" name="TextBox 42"/>
            <p:cNvSpPr txBox="1"/>
            <p:nvPr/>
          </p:nvSpPr>
          <p:spPr>
            <a:xfrm>
              <a:off x="3937411" y="2395802"/>
              <a:ext cx="3377848" cy="2106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  <a:cs typeface="Lato Regular"/>
                </a:rPr>
                <a:t>Experience makes the difference</a:t>
              </a:r>
              <a:endParaRPr lang="id-ID" sz="1600" b="1" dirty="0">
                <a:solidFill>
                  <a:schemeClr val="tx2"/>
                </a:solidFill>
                <a:cs typeface="Lato Regular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035989" y="2641796"/>
              <a:ext cx="2271921" cy="804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In such a young industry, 5 years in business makes the difference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Fast and no-nonsense support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035988" y="4540251"/>
            <a:ext cx="2431563" cy="1938070"/>
            <a:chOff x="4035988" y="5084509"/>
            <a:chExt cx="2431563" cy="1205624"/>
          </a:xfrm>
        </p:grpSpPr>
        <p:sp>
          <p:nvSpPr>
            <p:cNvPr id="52" name="TextBox 51"/>
            <p:cNvSpPr txBox="1"/>
            <p:nvPr/>
          </p:nvSpPr>
          <p:spPr>
            <a:xfrm>
              <a:off x="4035988" y="5084509"/>
              <a:ext cx="2431563" cy="2106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  <a:cs typeface="Lato Regular"/>
                </a:rPr>
                <a:t>We listen to our clients</a:t>
              </a:r>
              <a:endParaRPr lang="id-ID" sz="1600" b="1" dirty="0">
                <a:solidFill>
                  <a:schemeClr val="tx2"/>
                </a:solidFill>
                <a:cs typeface="Lato Regular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035989" y="5336662"/>
              <a:ext cx="2271921" cy="9534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80% of features came as a result of our clients’ ideas! 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New features every month or so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2"/>
                  </a:solidFill>
                </a:rPr>
                <a:t>Any new ideas? We’d love to hear from you!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923921" y="507961"/>
            <a:ext cx="7096171" cy="1637627"/>
            <a:chOff x="3411437" y="3440265"/>
            <a:chExt cx="14192342" cy="2219537"/>
          </a:xfrm>
        </p:grpSpPr>
        <p:sp>
          <p:nvSpPr>
            <p:cNvPr id="56" name="TextBox 55"/>
            <p:cNvSpPr txBox="1"/>
            <p:nvPr/>
          </p:nvSpPr>
          <p:spPr>
            <a:xfrm>
              <a:off x="3411437" y="3440265"/>
              <a:ext cx="14192342" cy="896843"/>
            </a:xfrm>
            <a:prstGeom prst="rect">
              <a:avLst/>
            </a:prstGeom>
            <a:noFill/>
          </p:spPr>
          <p:txBody>
            <a:bodyPr wrap="square" lIns="45711" tIns="22856" rIns="45711" bIns="22856" rtlCol="0">
              <a:spAutoFit/>
            </a:bodyPr>
            <a:lstStyle/>
            <a:p>
              <a:pPr algn="ctr"/>
              <a:r>
                <a:rPr lang="en-US" altLang="en-US" sz="4000" b="1" dirty="0" smtClean="0">
                  <a:solidFill>
                    <a:schemeClr val="accent1"/>
                  </a:solidFill>
                  <a:latin typeface="+mj-lt"/>
                </a:rPr>
                <a:t>Price2Spy – 5 years on</a:t>
              </a:r>
            </a:p>
          </p:txBody>
        </p:sp>
        <p:sp>
          <p:nvSpPr>
            <p:cNvPr id="57" name="Subtitle 2"/>
            <p:cNvSpPr txBox="1">
              <a:spLocks/>
            </p:cNvSpPr>
            <p:nvPr/>
          </p:nvSpPr>
          <p:spPr>
            <a:xfrm>
              <a:off x="4680013" y="4276282"/>
              <a:ext cx="11655186" cy="1383520"/>
            </a:xfrm>
            <a:prstGeom prst="rect">
              <a:avLst/>
            </a:prstGeom>
          </p:spPr>
          <p:txBody>
            <a:bodyPr vert="horz" lIns="108745" tIns="54373" rIns="108745" bIns="54373" rtlCol="0">
              <a:no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800" b="1" dirty="0">
                <a:solidFill>
                  <a:schemeClr val="accent2"/>
                </a:solidFill>
                <a:latin typeface="+mj-lt"/>
                <a:cs typeface="Lato Light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860318" y="2438651"/>
            <a:ext cx="2980944" cy="73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988709" y="2441505"/>
            <a:ext cx="3275253" cy="742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860318" y="4343819"/>
            <a:ext cx="2980944" cy="7315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3988709" y="4338766"/>
            <a:ext cx="3279038" cy="7315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7836863" y="1753196"/>
            <a:ext cx="4268372" cy="4940124"/>
            <a:chOff x="3987801" y="1978025"/>
            <a:chExt cx="4216401" cy="4879974"/>
          </a:xfrm>
        </p:grpSpPr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5953125" y="5556249"/>
              <a:ext cx="649288" cy="649287"/>
            </a:xfrm>
            <a:custGeom>
              <a:avLst/>
              <a:gdLst>
                <a:gd name="connsiteX0" fmla="*/ 317501 w 649288"/>
                <a:gd name="connsiteY0" fmla="*/ 0 h 649287"/>
                <a:gd name="connsiteX1" fmla="*/ 393701 w 649288"/>
                <a:gd name="connsiteY1" fmla="*/ 7937 h 649287"/>
                <a:gd name="connsiteX2" fmla="*/ 412730 w 649288"/>
                <a:gd name="connsiteY2" fmla="*/ 94070 h 649287"/>
                <a:gd name="connsiteX3" fmla="*/ 432413 w 649288"/>
                <a:gd name="connsiteY3" fmla="*/ 101205 h 649287"/>
                <a:gd name="connsiteX4" fmla="*/ 464868 w 649288"/>
                <a:gd name="connsiteY4" fmla="*/ 120995 h 649287"/>
                <a:gd name="connsiteX5" fmla="*/ 546101 w 649288"/>
                <a:gd name="connsiteY5" fmla="*/ 87313 h 649287"/>
                <a:gd name="connsiteX6" fmla="*/ 595313 w 649288"/>
                <a:gd name="connsiteY6" fmla="*/ 147638 h 649287"/>
                <a:gd name="connsiteX7" fmla="*/ 548746 w 649288"/>
                <a:gd name="connsiteY7" fmla="*/ 220957 h 649287"/>
                <a:gd name="connsiteX8" fmla="*/ 557723 w 649288"/>
                <a:gd name="connsiteY8" fmla="*/ 239746 h 649287"/>
                <a:gd name="connsiteX9" fmla="*/ 565985 w 649288"/>
                <a:gd name="connsiteY9" fmla="*/ 279785 h 649287"/>
                <a:gd name="connsiteX10" fmla="*/ 649288 w 649288"/>
                <a:gd name="connsiteY10" fmla="*/ 314325 h 649287"/>
                <a:gd name="connsiteX11" fmla="*/ 642938 w 649288"/>
                <a:gd name="connsiteY11" fmla="*/ 390525 h 649287"/>
                <a:gd name="connsiteX12" fmla="*/ 554781 w 649288"/>
                <a:gd name="connsiteY12" fmla="*/ 409778 h 649287"/>
                <a:gd name="connsiteX13" fmla="*/ 542320 w 649288"/>
                <a:gd name="connsiteY13" fmla="*/ 441665 h 649287"/>
                <a:gd name="connsiteX14" fmla="*/ 525918 w 649288"/>
                <a:gd name="connsiteY14" fmla="*/ 464554 h 649287"/>
                <a:gd name="connsiteX15" fmla="*/ 560388 w 649288"/>
                <a:gd name="connsiteY15" fmla="*/ 547688 h 649287"/>
                <a:gd name="connsiteX16" fmla="*/ 500063 w 649288"/>
                <a:gd name="connsiteY16" fmla="*/ 596900 h 649287"/>
                <a:gd name="connsiteX17" fmla="*/ 424832 w 649288"/>
                <a:gd name="connsiteY17" fmla="*/ 548101 h 649287"/>
                <a:gd name="connsiteX18" fmla="*/ 408777 w 649288"/>
                <a:gd name="connsiteY18" fmla="*/ 556207 h 649287"/>
                <a:gd name="connsiteX19" fmla="*/ 367585 w 649288"/>
                <a:gd name="connsiteY19" fmla="*/ 566783 h 649287"/>
                <a:gd name="connsiteX20" fmla="*/ 333376 w 649288"/>
                <a:gd name="connsiteY20" fmla="*/ 649287 h 649287"/>
                <a:gd name="connsiteX21" fmla="*/ 255588 w 649288"/>
                <a:gd name="connsiteY21" fmla="*/ 641350 h 649287"/>
                <a:gd name="connsiteX22" fmla="*/ 237123 w 649288"/>
                <a:gd name="connsiteY22" fmla="*/ 553129 h 649287"/>
                <a:gd name="connsiteX23" fmla="*/ 205664 w 649288"/>
                <a:gd name="connsiteY23" fmla="*/ 540895 h 649287"/>
                <a:gd name="connsiteX24" fmla="*/ 184716 w 649288"/>
                <a:gd name="connsiteY24" fmla="*/ 525926 h 649287"/>
                <a:gd name="connsiteX25" fmla="*/ 101601 w 649288"/>
                <a:gd name="connsiteY25" fmla="*/ 560388 h 649287"/>
                <a:gd name="connsiteX26" fmla="*/ 52388 w 649288"/>
                <a:gd name="connsiteY26" fmla="*/ 500063 h 649287"/>
                <a:gd name="connsiteX27" fmla="*/ 100490 w 649288"/>
                <a:gd name="connsiteY27" fmla="*/ 425907 h 649287"/>
                <a:gd name="connsiteX28" fmla="*/ 91334 w 649288"/>
                <a:gd name="connsiteY28" fmla="*/ 407740 h 649287"/>
                <a:gd name="connsiteX29" fmla="*/ 80918 w 649288"/>
                <a:gd name="connsiteY29" fmla="*/ 366926 h 649287"/>
                <a:gd name="connsiteX30" fmla="*/ 0 w 649288"/>
                <a:gd name="connsiteY30" fmla="*/ 333375 h 649287"/>
                <a:gd name="connsiteX31" fmla="*/ 7937 w 649288"/>
                <a:gd name="connsiteY31" fmla="*/ 255588 h 649287"/>
                <a:gd name="connsiteX32" fmla="*/ 94980 w 649288"/>
                <a:gd name="connsiteY32" fmla="*/ 236357 h 649287"/>
                <a:gd name="connsiteX33" fmla="*/ 108451 w 649288"/>
                <a:gd name="connsiteY33" fmla="*/ 202540 h 649287"/>
                <a:gd name="connsiteX34" fmla="*/ 123332 w 649288"/>
                <a:gd name="connsiteY34" fmla="*/ 182620 h 649287"/>
                <a:gd name="connsiteX35" fmla="*/ 90488 w 649288"/>
                <a:gd name="connsiteY35" fmla="*/ 100013 h 649287"/>
                <a:gd name="connsiteX36" fmla="*/ 149226 w 649288"/>
                <a:gd name="connsiteY36" fmla="*/ 50800 h 649287"/>
                <a:gd name="connsiteX37" fmla="*/ 225205 w 649288"/>
                <a:gd name="connsiteY37" fmla="*/ 99427 h 649287"/>
                <a:gd name="connsiteX38" fmla="*/ 251847 w 649288"/>
                <a:gd name="connsiteY38" fmla="*/ 87446 h 649287"/>
                <a:gd name="connsiteX39" fmla="*/ 281793 w 649288"/>
                <a:gd name="connsiteY39" fmla="*/ 83658 h 64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49288" h="649287">
                  <a:moveTo>
                    <a:pt x="317501" y="0"/>
                  </a:moveTo>
                  <a:lnTo>
                    <a:pt x="393701" y="7937"/>
                  </a:lnTo>
                  <a:lnTo>
                    <a:pt x="412730" y="94070"/>
                  </a:lnTo>
                  <a:lnTo>
                    <a:pt x="432413" y="101205"/>
                  </a:lnTo>
                  <a:lnTo>
                    <a:pt x="464868" y="120995"/>
                  </a:lnTo>
                  <a:lnTo>
                    <a:pt x="546101" y="87313"/>
                  </a:lnTo>
                  <a:lnTo>
                    <a:pt x="595313" y="147638"/>
                  </a:lnTo>
                  <a:lnTo>
                    <a:pt x="548746" y="220957"/>
                  </a:lnTo>
                  <a:lnTo>
                    <a:pt x="557723" y="239746"/>
                  </a:lnTo>
                  <a:lnTo>
                    <a:pt x="565985" y="279785"/>
                  </a:lnTo>
                  <a:lnTo>
                    <a:pt x="649288" y="314325"/>
                  </a:lnTo>
                  <a:lnTo>
                    <a:pt x="642938" y="390525"/>
                  </a:lnTo>
                  <a:lnTo>
                    <a:pt x="554781" y="409778"/>
                  </a:lnTo>
                  <a:lnTo>
                    <a:pt x="542320" y="441665"/>
                  </a:lnTo>
                  <a:lnTo>
                    <a:pt x="525918" y="464554"/>
                  </a:lnTo>
                  <a:lnTo>
                    <a:pt x="560388" y="547688"/>
                  </a:lnTo>
                  <a:lnTo>
                    <a:pt x="500063" y="596900"/>
                  </a:lnTo>
                  <a:lnTo>
                    <a:pt x="424832" y="548101"/>
                  </a:lnTo>
                  <a:lnTo>
                    <a:pt x="408777" y="556207"/>
                  </a:lnTo>
                  <a:lnTo>
                    <a:pt x="367585" y="566783"/>
                  </a:lnTo>
                  <a:lnTo>
                    <a:pt x="333376" y="649287"/>
                  </a:lnTo>
                  <a:lnTo>
                    <a:pt x="255588" y="641350"/>
                  </a:lnTo>
                  <a:lnTo>
                    <a:pt x="237123" y="553129"/>
                  </a:lnTo>
                  <a:lnTo>
                    <a:pt x="205664" y="540895"/>
                  </a:lnTo>
                  <a:lnTo>
                    <a:pt x="184716" y="525926"/>
                  </a:lnTo>
                  <a:lnTo>
                    <a:pt x="101601" y="560388"/>
                  </a:lnTo>
                  <a:lnTo>
                    <a:pt x="52388" y="500063"/>
                  </a:lnTo>
                  <a:lnTo>
                    <a:pt x="100490" y="425907"/>
                  </a:lnTo>
                  <a:lnTo>
                    <a:pt x="91334" y="407740"/>
                  </a:lnTo>
                  <a:lnTo>
                    <a:pt x="80918" y="366926"/>
                  </a:lnTo>
                  <a:lnTo>
                    <a:pt x="0" y="333375"/>
                  </a:lnTo>
                  <a:lnTo>
                    <a:pt x="7937" y="255588"/>
                  </a:lnTo>
                  <a:lnTo>
                    <a:pt x="94980" y="236357"/>
                  </a:lnTo>
                  <a:lnTo>
                    <a:pt x="108451" y="202540"/>
                  </a:lnTo>
                  <a:lnTo>
                    <a:pt x="123332" y="182620"/>
                  </a:lnTo>
                  <a:lnTo>
                    <a:pt x="90488" y="100013"/>
                  </a:lnTo>
                  <a:lnTo>
                    <a:pt x="149226" y="50800"/>
                  </a:lnTo>
                  <a:lnTo>
                    <a:pt x="225205" y="99427"/>
                  </a:lnTo>
                  <a:lnTo>
                    <a:pt x="251847" y="87446"/>
                  </a:lnTo>
                  <a:lnTo>
                    <a:pt x="281793" y="8365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5314950" y="4797424"/>
              <a:ext cx="998538" cy="996950"/>
            </a:xfrm>
            <a:custGeom>
              <a:avLst/>
              <a:gdLst>
                <a:gd name="connsiteX0" fmla="*/ 414337 w 998538"/>
                <a:gd name="connsiteY0" fmla="*/ 0 h 996950"/>
                <a:gd name="connsiteX1" fmla="*/ 479337 w 998538"/>
                <a:gd name="connsiteY1" fmla="*/ 109032 h 996950"/>
                <a:gd name="connsiteX2" fmla="*/ 546972 w 998538"/>
                <a:gd name="connsiteY2" fmla="*/ 110548 h 996950"/>
                <a:gd name="connsiteX3" fmla="*/ 620653 w 998538"/>
                <a:gd name="connsiteY3" fmla="*/ 127113 h 996950"/>
                <a:gd name="connsiteX4" fmla="*/ 711201 w 998538"/>
                <a:gd name="connsiteY4" fmla="*/ 39688 h 996950"/>
                <a:gd name="connsiteX5" fmla="*/ 792163 w 998538"/>
                <a:gd name="connsiteY5" fmla="*/ 87313 h 996950"/>
                <a:gd name="connsiteX6" fmla="*/ 760994 w 998538"/>
                <a:gd name="connsiteY6" fmla="*/ 208872 h 996950"/>
                <a:gd name="connsiteX7" fmla="*/ 805799 w 998538"/>
                <a:gd name="connsiteY7" fmla="*/ 254804 h 996950"/>
                <a:gd name="connsiteX8" fmla="*/ 838031 w 998538"/>
                <a:gd name="connsiteY8" fmla="*/ 301428 h 996950"/>
                <a:gd name="connsiteX9" fmla="*/ 847795 w 998538"/>
                <a:gd name="connsiteY9" fmla="*/ 321218 h 996950"/>
                <a:gd name="connsiteX10" fmla="*/ 973138 w 998538"/>
                <a:gd name="connsiteY10" fmla="*/ 322263 h 996950"/>
                <a:gd name="connsiteX11" fmla="*/ 998538 w 998538"/>
                <a:gd name="connsiteY11" fmla="*/ 414338 h 996950"/>
                <a:gd name="connsiteX12" fmla="*/ 890497 w 998538"/>
                <a:gd name="connsiteY12" fmla="*/ 478747 h 996950"/>
                <a:gd name="connsiteX13" fmla="*/ 890774 w 998538"/>
                <a:gd name="connsiteY13" fmla="*/ 527148 h 996950"/>
                <a:gd name="connsiteX14" fmla="*/ 882299 w 998538"/>
                <a:gd name="connsiteY14" fmla="*/ 584940 h 996950"/>
                <a:gd name="connsiteX15" fmla="*/ 871815 w 998538"/>
                <a:gd name="connsiteY15" fmla="*/ 619468 h 996950"/>
                <a:gd name="connsiteX16" fmla="*/ 958851 w 998538"/>
                <a:gd name="connsiteY16" fmla="*/ 709612 h 996950"/>
                <a:gd name="connsiteX17" fmla="*/ 911226 w 998538"/>
                <a:gd name="connsiteY17" fmla="*/ 792162 h 996950"/>
                <a:gd name="connsiteX18" fmla="*/ 787774 w 998538"/>
                <a:gd name="connsiteY18" fmla="*/ 760508 h 996950"/>
                <a:gd name="connsiteX19" fmla="*/ 772513 w 998538"/>
                <a:gd name="connsiteY19" fmla="*/ 780248 h 996950"/>
                <a:gd name="connsiteX20" fmla="*/ 680686 w 998538"/>
                <a:gd name="connsiteY20" fmla="*/ 846352 h 996950"/>
                <a:gd name="connsiteX21" fmla="*/ 677312 w 998538"/>
                <a:gd name="connsiteY21" fmla="*/ 847695 h 996950"/>
                <a:gd name="connsiteX22" fmla="*/ 676276 w 998538"/>
                <a:gd name="connsiteY22" fmla="*/ 973138 h 996950"/>
                <a:gd name="connsiteX23" fmla="*/ 584201 w 998538"/>
                <a:gd name="connsiteY23" fmla="*/ 996950 h 996950"/>
                <a:gd name="connsiteX24" fmla="*/ 519821 w 998538"/>
                <a:gd name="connsiteY24" fmla="*/ 888959 h 996950"/>
                <a:gd name="connsiteX25" fmla="*/ 470892 w 998538"/>
                <a:gd name="connsiteY25" fmla="*/ 889254 h 996950"/>
                <a:gd name="connsiteX26" fmla="*/ 379143 w 998538"/>
                <a:gd name="connsiteY26" fmla="*/ 870730 h 996950"/>
                <a:gd name="connsiteX27" fmla="*/ 288925 w 998538"/>
                <a:gd name="connsiteY27" fmla="*/ 958850 h 996950"/>
                <a:gd name="connsiteX28" fmla="*/ 206375 w 998538"/>
                <a:gd name="connsiteY28" fmla="*/ 911225 h 996950"/>
                <a:gd name="connsiteX29" fmla="*/ 237029 w 998538"/>
                <a:gd name="connsiteY29" fmla="*/ 786493 h 996950"/>
                <a:gd name="connsiteX30" fmla="*/ 207771 w 998538"/>
                <a:gd name="connsiteY30" fmla="*/ 761387 h 996950"/>
                <a:gd name="connsiteX31" fmla="*/ 151139 w 998538"/>
                <a:gd name="connsiteY31" fmla="*/ 680106 h 996950"/>
                <a:gd name="connsiteX32" fmla="*/ 149800 w 998538"/>
                <a:gd name="connsiteY32" fmla="*/ 676770 h 996950"/>
                <a:gd name="connsiteX33" fmla="*/ 23812 w 998538"/>
                <a:gd name="connsiteY33" fmla="*/ 674687 h 996950"/>
                <a:gd name="connsiteX34" fmla="*/ 0 w 998538"/>
                <a:gd name="connsiteY34" fmla="*/ 582612 h 996950"/>
                <a:gd name="connsiteX35" fmla="*/ 108043 w 998538"/>
                <a:gd name="connsiteY35" fmla="*/ 519241 h 996950"/>
                <a:gd name="connsiteX36" fmla="*/ 107765 w 998538"/>
                <a:gd name="connsiteY36" fmla="*/ 470735 h 996950"/>
                <a:gd name="connsiteX37" fmla="*/ 126816 w 998538"/>
                <a:gd name="connsiteY37" fmla="*/ 377577 h 996950"/>
                <a:gd name="connsiteX38" fmla="*/ 39688 w 998538"/>
                <a:gd name="connsiteY38" fmla="*/ 287338 h 996950"/>
                <a:gd name="connsiteX39" fmla="*/ 87313 w 998538"/>
                <a:gd name="connsiteY39" fmla="*/ 206375 h 996950"/>
                <a:gd name="connsiteX40" fmla="*/ 210783 w 998538"/>
                <a:gd name="connsiteY40" fmla="*/ 238034 h 996950"/>
                <a:gd name="connsiteX41" fmla="*/ 236348 w 998538"/>
                <a:gd name="connsiteY41" fmla="*/ 208415 h 996950"/>
                <a:gd name="connsiteX42" fmla="*/ 317853 w 998538"/>
                <a:gd name="connsiteY42" fmla="*/ 151801 h 996950"/>
                <a:gd name="connsiteX43" fmla="*/ 321216 w 998538"/>
                <a:gd name="connsiteY43" fmla="*/ 150452 h 996950"/>
                <a:gd name="connsiteX44" fmla="*/ 322262 w 998538"/>
                <a:gd name="connsiteY44" fmla="*/ 23812 h 996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998538" h="996950">
                  <a:moveTo>
                    <a:pt x="414337" y="0"/>
                  </a:moveTo>
                  <a:lnTo>
                    <a:pt x="479337" y="109032"/>
                  </a:lnTo>
                  <a:lnTo>
                    <a:pt x="546972" y="110548"/>
                  </a:lnTo>
                  <a:lnTo>
                    <a:pt x="620653" y="127113"/>
                  </a:lnTo>
                  <a:lnTo>
                    <a:pt x="711201" y="39688"/>
                  </a:lnTo>
                  <a:lnTo>
                    <a:pt x="792163" y="87313"/>
                  </a:lnTo>
                  <a:lnTo>
                    <a:pt x="760994" y="208872"/>
                  </a:lnTo>
                  <a:lnTo>
                    <a:pt x="805799" y="254804"/>
                  </a:lnTo>
                  <a:cubicBezTo>
                    <a:pt x="817614" y="269493"/>
                    <a:pt x="828398" y="285067"/>
                    <a:pt x="838031" y="301428"/>
                  </a:cubicBezTo>
                  <a:lnTo>
                    <a:pt x="847795" y="321218"/>
                  </a:lnTo>
                  <a:lnTo>
                    <a:pt x="973138" y="322263"/>
                  </a:lnTo>
                  <a:lnTo>
                    <a:pt x="998538" y="414338"/>
                  </a:lnTo>
                  <a:lnTo>
                    <a:pt x="890497" y="478747"/>
                  </a:lnTo>
                  <a:lnTo>
                    <a:pt x="890774" y="527148"/>
                  </a:lnTo>
                  <a:cubicBezTo>
                    <a:pt x="889384" y="546811"/>
                    <a:pt x="886525" y="566115"/>
                    <a:pt x="882299" y="584940"/>
                  </a:cubicBezTo>
                  <a:lnTo>
                    <a:pt x="871815" y="619468"/>
                  </a:lnTo>
                  <a:lnTo>
                    <a:pt x="958851" y="709612"/>
                  </a:lnTo>
                  <a:lnTo>
                    <a:pt x="911226" y="792162"/>
                  </a:lnTo>
                  <a:lnTo>
                    <a:pt x="787774" y="760508"/>
                  </a:lnTo>
                  <a:lnTo>
                    <a:pt x="772513" y="780248"/>
                  </a:lnTo>
                  <a:cubicBezTo>
                    <a:pt x="745462" y="806425"/>
                    <a:pt x="714580" y="828779"/>
                    <a:pt x="680686" y="846352"/>
                  </a:cubicBezTo>
                  <a:lnTo>
                    <a:pt x="677312" y="847695"/>
                  </a:lnTo>
                  <a:lnTo>
                    <a:pt x="676276" y="973138"/>
                  </a:lnTo>
                  <a:lnTo>
                    <a:pt x="584201" y="996950"/>
                  </a:lnTo>
                  <a:lnTo>
                    <a:pt x="519821" y="888959"/>
                  </a:lnTo>
                  <a:lnTo>
                    <a:pt x="470892" y="889254"/>
                  </a:lnTo>
                  <a:lnTo>
                    <a:pt x="379143" y="870730"/>
                  </a:lnTo>
                  <a:lnTo>
                    <a:pt x="288925" y="958850"/>
                  </a:lnTo>
                  <a:lnTo>
                    <a:pt x="206375" y="911225"/>
                  </a:lnTo>
                  <a:lnTo>
                    <a:pt x="237029" y="786493"/>
                  </a:lnTo>
                  <a:lnTo>
                    <a:pt x="207771" y="761387"/>
                  </a:lnTo>
                  <a:cubicBezTo>
                    <a:pt x="185674" y="736979"/>
                    <a:pt x="166586" y="709707"/>
                    <a:pt x="151139" y="680106"/>
                  </a:cubicBezTo>
                  <a:lnTo>
                    <a:pt x="149800" y="676770"/>
                  </a:lnTo>
                  <a:lnTo>
                    <a:pt x="23812" y="674687"/>
                  </a:lnTo>
                  <a:lnTo>
                    <a:pt x="0" y="582612"/>
                  </a:lnTo>
                  <a:lnTo>
                    <a:pt x="108043" y="519241"/>
                  </a:lnTo>
                  <a:lnTo>
                    <a:pt x="107765" y="470735"/>
                  </a:lnTo>
                  <a:lnTo>
                    <a:pt x="126816" y="377577"/>
                  </a:lnTo>
                  <a:lnTo>
                    <a:pt x="39688" y="287338"/>
                  </a:lnTo>
                  <a:lnTo>
                    <a:pt x="87313" y="206375"/>
                  </a:lnTo>
                  <a:lnTo>
                    <a:pt x="210783" y="238034"/>
                  </a:lnTo>
                  <a:lnTo>
                    <a:pt x="236348" y="208415"/>
                  </a:lnTo>
                  <a:cubicBezTo>
                    <a:pt x="260844" y="186335"/>
                    <a:pt x="288196" y="167250"/>
                    <a:pt x="317853" y="151801"/>
                  </a:cubicBezTo>
                  <a:lnTo>
                    <a:pt x="321216" y="150452"/>
                  </a:lnTo>
                  <a:lnTo>
                    <a:pt x="322262" y="23812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4243388" y="2511424"/>
              <a:ext cx="1619250" cy="1617662"/>
            </a:xfrm>
            <a:custGeom>
              <a:avLst/>
              <a:gdLst>
                <a:gd name="connsiteX0" fmla="*/ 847725 w 1619250"/>
                <a:gd name="connsiteY0" fmla="*/ 0 h 1617662"/>
                <a:gd name="connsiteX1" fmla="*/ 949326 w 1619250"/>
                <a:gd name="connsiteY1" fmla="*/ 11113 h 1617662"/>
                <a:gd name="connsiteX2" fmla="*/ 970985 w 1619250"/>
                <a:gd name="connsiteY2" fmla="*/ 154479 h 1617662"/>
                <a:gd name="connsiteX3" fmla="*/ 1020676 w 1619250"/>
                <a:gd name="connsiteY3" fmla="*/ 165666 h 1617662"/>
                <a:gd name="connsiteX4" fmla="*/ 1059385 w 1619250"/>
                <a:gd name="connsiteY4" fmla="*/ 182405 h 1617662"/>
                <a:gd name="connsiteX5" fmla="*/ 1158875 w 1619250"/>
                <a:gd name="connsiteY5" fmla="*/ 77787 h 1617662"/>
                <a:gd name="connsiteX6" fmla="*/ 1249362 w 1619250"/>
                <a:gd name="connsiteY6" fmla="*/ 128587 h 1617662"/>
                <a:gd name="connsiteX7" fmla="*/ 1212628 w 1619250"/>
                <a:gd name="connsiteY7" fmla="*/ 267361 h 1617662"/>
                <a:gd name="connsiteX8" fmla="*/ 1233852 w 1619250"/>
                <a:gd name="connsiteY8" fmla="*/ 281489 h 1617662"/>
                <a:gd name="connsiteX9" fmla="*/ 1276002 w 1619250"/>
                <a:gd name="connsiteY9" fmla="*/ 322146 h 1617662"/>
                <a:gd name="connsiteX10" fmla="*/ 1409700 w 1619250"/>
                <a:gd name="connsiteY10" fmla="*/ 263525 h 1617662"/>
                <a:gd name="connsiteX11" fmla="*/ 1473200 w 1619250"/>
                <a:gd name="connsiteY11" fmla="*/ 344488 h 1617662"/>
                <a:gd name="connsiteX12" fmla="*/ 1387587 w 1619250"/>
                <a:gd name="connsiteY12" fmla="*/ 458303 h 1617662"/>
                <a:gd name="connsiteX13" fmla="*/ 1394228 w 1619250"/>
                <a:gd name="connsiteY13" fmla="*/ 467599 h 1617662"/>
                <a:gd name="connsiteX14" fmla="*/ 1431944 w 1619250"/>
                <a:gd name="connsiteY14" fmla="*/ 542726 h 1617662"/>
                <a:gd name="connsiteX15" fmla="*/ 1574800 w 1619250"/>
                <a:gd name="connsiteY15" fmla="*/ 539750 h 1617662"/>
                <a:gd name="connsiteX16" fmla="*/ 1603375 w 1619250"/>
                <a:gd name="connsiteY16" fmla="*/ 638175 h 1617662"/>
                <a:gd name="connsiteX17" fmla="*/ 1477160 w 1619250"/>
                <a:gd name="connsiteY17" fmla="*/ 710875 h 1617662"/>
                <a:gd name="connsiteX18" fmla="*/ 1483169 w 1619250"/>
                <a:gd name="connsiteY18" fmla="*/ 742768 h 1617662"/>
                <a:gd name="connsiteX19" fmla="*/ 1485310 w 1619250"/>
                <a:gd name="connsiteY19" fmla="*/ 795975 h 1617662"/>
                <a:gd name="connsiteX20" fmla="*/ 1619250 w 1619250"/>
                <a:gd name="connsiteY20" fmla="*/ 847724 h 1617662"/>
                <a:gd name="connsiteX21" fmla="*/ 1606550 w 1619250"/>
                <a:gd name="connsiteY21" fmla="*/ 949324 h 1617662"/>
                <a:gd name="connsiteX22" fmla="*/ 1466784 w 1619250"/>
                <a:gd name="connsiteY22" fmla="*/ 969434 h 1617662"/>
                <a:gd name="connsiteX23" fmla="*/ 1466709 w 1619250"/>
                <a:gd name="connsiteY23" fmla="*/ 969830 h 1617662"/>
                <a:gd name="connsiteX24" fmla="*/ 1444759 w 1619250"/>
                <a:gd name="connsiteY24" fmla="*/ 1041504 h 1617662"/>
                <a:gd name="connsiteX25" fmla="*/ 1436556 w 1619250"/>
                <a:gd name="connsiteY25" fmla="*/ 1059607 h 1617662"/>
                <a:gd name="connsiteX26" fmla="*/ 1539875 w 1619250"/>
                <a:gd name="connsiteY26" fmla="*/ 1158875 h 1617662"/>
                <a:gd name="connsiteX27" fmla="*/ 1490663 w 1619250"/>
                <a:gd name="connsiteY27" fmla="*/ 1247775 h 1617662"/>
                <a:gd name="connsiteX28" fmla="*/ 1352092 w 1619250"/>
                <a:gd name="connsiteY28" fmla="*/ 1212374 h 1617662"/>
                <a:gd name="connsiteX29" fmla="*/ 1349843 w 1619250"/>
                <a:gd name="connsiteY29" fmla="*/ 1215872 h 1617662"/>
                <a:gd name="connsiteX30" fmla="*/ 1294635 w 1619250"/>
                <a:gd name="connsiteY30" fmla="*/ 1274490 h 1617662"/>
                <a:gd name="connsiteX31" fmla="*/ 1354138 w 1619250"/>
                <a:gd name="connsiteY31" fmla="*/ 1408112 h 1617662"/>
                <a:gd name="connsiteX32" fmla="*/ 1273176 w 1619250"/>
                <a:gd name="connsiteY32" fmla="*/ 1473199 h 1617662"/>
                <a:gd name="connsiteX33" fmla="*/ 1157217 w 1619250"/>
                <a:gd name="connsiteY33" fmla="*/ 1385195 h 1617662"/>
                <a:gd name="connsiteX34" fmla="*/ 1120350 w 1619250"/>
                <a:gd name="connsiteY34" fmla="*/ 1409895 h 1617662"/>
                <a:gd name="connsiteX35" fmla="*/ 1075411 w 1619250"/>
                <a:gd name="connsiteY35" fmla="*/ 1427570 h 1617662"/>
                <a:gd name="connsiteX36" fmla="*/ 1079500 w 1619250"/>
                <a:gd name="connsiteY36" fmla="*/ 1574800 h 1617662"/>
                <a:gd name="connsiteX37" fmla="*/ 979488 w 1619250"/>
                <a:gd name="connsiteY37" fmla="*/ 1603375 h 1617662"/>
                <a:gd name="connsiteX38" fmla="*/ 906418 w 1619250"/>
                <a:gd name="connsiteY38" fmla="*/ 1476518 h 1617662"/>
                <a:gd name="connsiteX39" fmla="*/ 874521 w 1619250"/>
                <a:gd name="connsiteY39" fmla="*/ 1482591 h 1617662"/>
                <a:gd name="connsiteX40" fmla="*/ 821659 w 1619250"/>
                <a:gd name="connsiteY40" fmla="*/ 1484809 h 1617662"/>
                <a:gd name="connsiteX41" fmla="*/ 769938 w 1619250"/>
                <a:gd name="connsiteY41" fmla="*/ 1617662 h 1617662"/>
                <a:gd name="connsiteX42" fmla="*/ 668337 w 1619250"/>
                <a:gd name="connsiteY42" fmla="*/ 1606550 h 1617662"/>
                <a:gd name="connsiteX43" fmla="*/ 648200 w 1619250"/>
                <a:gd name="connsiteY43" fmla="*/ 1466596 h 1617662"/>
                <a:gd name="connsiteX44" fmla="*/ 647485 w 1619250"/>
                <a:gd name="connsiteY44" fmla="*/ 1466463 h 1617662"/>
                <a:gd name="connsiteX45" fmla="*/ 575832 w 1619250"/>
                <a:gd name="connsiteY45" fmla="*/ 1444578 h 1617662"/>
                <a:gd name="connsiteX46" fmla="*/ 558072 w 1619250"/>
                <a:gd name="connsiteY46" fmla="*/ 1436539 h 1617662"/>
                <a:gd name="connsiteX47" fmla="*/ 458787 w 1619250"/>
                <a:gd name="connsiteY47" fmla="*/ 1539875 h 1617662"/>
                <a:gd name="connsiteX48" fmla="*/ 368300 w 1619250"/>
                <a:gd name="connsiteY48" fmla="*/ 1489075 h 1617662"/>
                <a:gd name="connsiteX49" fmla="*/ 404648 w 1619250"/>
                <a:gd name="connsiteY49" fmla="*/ 1351758 h 1617662"/>
                <a:gd name="connsiteX50" fmla="*/ 401488 w 1619250"/>
                <a:gd name="connsiteY50" fmla="*/ 1349726 h 1617662"/>
                <a:gd name="connsiteX51" fmla="*/ 342640 w 1619250"/>
                <a:gd name="connsiteY51" fmla="*/ 1294298 h 1617662"/>
                <a:gd name="connsiteX52" fmla="*/ 209550 w 1619250"/>
                <a:gd name="connsiteY52" fmla="*/ 1354137 h 1617662"/>
                <a:gd name="connsiteX53" fmla="*/ 146050 w 1619250"/>
                <a:gd name="connsiteY53" fmla="*/ 1273175 h 1617662"/>
                <a:gd name="connsiteX54" fmla="*/ 232208 w 1619250"/>
                <a:gd name="connsiteY54" fmla="*/ 1157271 h 1617662"/>
                <a:gd name="connsiteX55" fmla="*/ 207227 w 1619250"/>
                <a:gd name="connsiteY55" fmla="*/ 1120016 h 1617662"/>
                <a:gd name="connsiteX56" fmla="*/ 189389 w 1619250"/>
                <a:gd name="connsiteY56" fmla="*/ 1074838 h 1617662"/>
                <a:gd name="connsiteX57" fmla="*/ 42862 w 1619250"/>
                <a:gd name="connsiteY57" fmla="*/ 1077912 h 1617662"/>
                <a:gd name="connsiteX58" fmla="*/ 14287 w 1619250"/>
                <a:gd name="connsiteY58" fmla="*/ 979487 h 1617662"/>
                <a:gd name="connsiteX59" fmla="*/ 140548 w 1619250"/>
                <a:gd name="connsiteY59" fmla="*/ 906174 h 1617662"/>
                <a:gd name="connsiteX60" fmla="*/ 134493 w 1619250"/>
                <a:gd name="connsiteY60" fmla="*/ 874043 h 1617662"/>
                <a:gd name="connsiteX61" fmla="*/ 132361 w 1619250"/>
                <a:gd name="connsiteY61" fmla="*/ 821076 h 1617662"/>
                <a:gd name="connsiteX62" fmla="*/ 0 w 1619250"/>
                <a:gd name="connsiteY62" fmla="*/ 769937 h 1617662"/>
                <a:gd name="connsiteX63" fmla="*/ 11112 w 1619250"/>
                <a:gd name="connsiteY63" fmla="*/ 668337 h 1617662"/>
                <a:gd name="connsiteX64" fmla="*/ 150722 w 1619250"/>
                <a:gd name="connsiteY64" fmla="*/ 648393 h 1617662"/>
                <a:gd name="connsiteX65" fmla="*/ 150953 w 1619250"/>
                <a:gd name="connsiteY65" fmla="*/ 647170 h 1617662"/>
                <a:gd name="connsiteX66" fmla="*/ 172903 w 1619250"/>
                <a:gd name="connsiteY66" fmla="*/ 575583 h 1617662"/>
                <a:gd name="connsiteX67" fmla="*/ 180932 w 1619250"/>
                <a:gd name="connsiteY67" fmla="*/ 557888 h 1617662"/>
                <a:gd name="connsiteX68" fmla="*/ 77787 w 1619250"/>
                <a:gd name="connsiteY68" fmla="*/ 458787 h 1617662"/>
                <a:gd name="connsiteX69" fmla="*/ 128587 w 1619250"/>
                <a:gd name="connsiteY69" fmla="*/ 368300 h 1617662"/>
                <a:gd name="connsiteX70" fmla="*/ 265788 w 1619250"/>
                <a:gd name="connsiteY70" fmla="*/ 404618 h 1617662"/>
                <a:gd name="connsiteX71" fmla="*/ 267819 w 1619250"/>
                <a:gd name="connsiteY71" fmla="*/ 401465 h 1617662"/>
                <a:gd name="connsiteX72" fmla="*/ 323724 w 1619250"/>
                <a:gd name="connsiteY72" fmla="*/ 342199 h 1617662"/>
                <a:gd name="connsiteX73" fmla="*/ 265112 w 1619250"/>
                <a:gd name="connsiteY73" fmla="*/ 209550 h 1617662"/>
                <a:gd name="connsiteX74" fmla="*/ 344487 w 1619250"/>
                <a:gd name="connsiteY74" fmla="*/ 146050 h 1617662"/>
                <a:gd name="connsiteX75" fmla="*/ 460547 w 1619250"/>
                <a:gd name="connsiteY75" fmla="*/ 232325 h 1617662"/>
                <a:gd name="connsiteX76" fmla="*/ 497312 w 1619250"/>
                <a:gd name="connsiteY76" fmla="*/ 207728 h 1617662"/>
                <a:gd name="connsiteX77" fmla="*/ 542279 w 1619250"/>
                <a:gd name="connsiteY77" fmla="*/ 190056 h 1617662"/>
                <a:gd name="connsiteX78" fmla="*/ 538162 w 1619250"/>
                <a:gd name="connsiteY78" fmla="*/ 42862 h 1617662"/>
                <a:gd name="connsiteX79" fmla="*/ 638174 w 1619250"/>
                <a:gd name="connsiteY79" fmla="*/ 14287 h 1617662"/>
                <a:gd name="connsiteX80" fmla="*/ 711825 w 1619250"/>
                <a:gd name="connsiteY80" fmla="*/ 142152 h 1617662"/>
                <a:gd name="connsiteX81" fmla="*/ 759983 w 1619250"/>
                <a:gd name="connsiteY81" fmla="*/ 133603 h 1617662"/>
                <a:gd name="connsiteX82" fmla="*/ 796385 w 1619250"/>
                <a:gd name="connsiteY82" fmla="*/ 134513 h 161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1619250" h="1617662">
                  <a:moveTo>
                    <a:pt x="847725" y="0"/>
                  </a:moveTo>
                  <a:lnTo>
                    <a:pt x="949326" y="11113"/>
                  </a:lnTo>
                  <a:lnTo>
                    <a:pt x="970985" y="154479"/>
                  </a:lnTo>
                  <a:lnTo>
                    <a:pt x="1020676" y="165666"/>
                  </a:lnTo>
                  <a:lnTo>
                    <a:pt x="1059385" y="182405"/>
                  </a:lnTo>
                  <a:lnTo>
                    <a:pt x="1158875" y="77787"/>
                  </a:lnTo>
                  <a:lnTo>
                    <a:pt x="1249362" y="128587"/>
                  </a:lnTo>
                  <a:lnTo>
                    <a:pt x="1212628" y="267361"/>
                  </a:lnTo>
                  <a:lnTo>
                    <a:pt x="1233852" y="281489"/>
                  </a:lnTo>
                  <a:lnTo>
                    <a:pt x="1276002" y="322146"/>
                  </a:lnTo>
                  <a:lnTo>
                    <a:pt x="1409700" y="263525"/>
                  </a:lnTo>
                  <a:lnTo>
                    <a:pt x="1473200" y="344488"/>
                  </a:lnTo>
                  <a:lnTo>
                    <a:pt x="1387587" y="458303"/>
                  </a:lnTo>
                  <a:lnTo>
                    <a:pt x="1394228" y="467599"/>
                  </a:lnTo>
                  <a:lnTo>
                    <a:pt x="1431944" y="542726"/>
                  </a:lnTo>
                  <a:lnTo>
                    <a:pt x="1574800" y="539750"/>
                  </a:lnTo>
                  <a:lnTo>
                    <a:pt x="1603375" y="638175"/>
                  </a:lnTo>
                  <a:lnTo>
                    <a:pt x="1477160" y="710875"/>
                  </a:lnTo>
                  <a:lnTo>
                    <a:pt x="1483169" y="742768"/>
                  </a:lnTo>
                  <a:lnTo>
                    <a:pt x="1485310" y="795975"/>
                  </a:lnTo>
                  <a:lnTo>
                    <a:pt x="1619250" y="847724"/>
                  </a:lnTo>
                  <a:lnTo>
                    <a:pt x="1606550" y="949324"/>
                  </a:lnTo>
                  <a:lnTo>
                    <a:pt x="1466784" y="969434"/>
                  </a:lnTo>
                  <a:lnTo>
                    <a:pt x="1466709" y="969830"/>
                  </a:lnTo>
                  <a:cubicBezTo>
                    <a:pt x="1460705" y="994163"/>
                    <a:pt x="1453369" y="1018089"/>
                    <a:pt x="1444759" y="1041504"/>
                  </a:cubicBezTo>
                  <a:lnTo>
                    <a:pt x="1436556" y="1059607"/>
                  </a:lnTo>
                  <a:lnTo>
                    <a:pt x="1539875" y="1158875"/>
                  </a:lnTo>
                  <a:lnTo>
                    <a:pt x="1490663" y="1247775"/>
                  </a:lnTo>
                  <a:lnTo>
                    <a:pt x="1352092" y="1212374"/>
                  </a:lnTo>
                  <a:lnTo>
                    <a:pt x="1349843" y="1215872"/>
                  </a:lnTo>
                  <a:lnTo>
                    <a:pt x="1294635" y="1274490"/>
                  </a:lnTo>
                  <a:lnTo>
                    <a:pt x="1354138" y="1408112"/>
                  </a:lnTo>
                  <a:lnTo>
                    <a:pt x="1273176" y="1473199"/>
                  </a:lnTo>
                  <a:lnTo>
                    <a:pt x="1157217" y="1385195"/>
                  </a:lnTo>
                  <a:lnTo>
                    <a:pt x="1120350" y="1409895"/>
                  </a:lnTo>
                  <a:lnTo>
                    <a:pt x="1075411" y="1427570"/>
                  </a:lnTo>
                  <a:lnTo>
                    <a:pt x="1079500" y="1574800"/>
                  </a:lnTo>
                  <a:lnTo>
                    <a:pt x="979488" y="1603375"/>
                  </a:lnTo>
                  <a:lnTo>
                    <a:pt x="906418" y="1476518"/>
                  </a:lnTo>
                  <a:lnTo>
                    <a:pt x="874521" y="1482591"/>
                  </a:lnTo>
                  <a:lnTo>
                    <a:pt x="821659" y="1484809"/>
                  </a:lnTo>
                  <a:lnTo>
                    <a:pt x="769938" y="1617662"/>
                  </a:lnTo>
                  <a:lnTo>
                    <a:pt x="668337" y="1606550"/>
                  </a:lnTo>
                  <a:lnTo>
                    <a:pt x="648200" y="1466596"/>
                  </a:lnTo>
                  <a:lnTo>
                    <a:pt x="647485" y="1466463"/>
                  </a:lnTo>
                  <a:cubicBezTo>
                    <a:pt x="623160" y="1460484"/>
                    <a:pt x="599240" y="1453170"/>
                    <a:pt x="575832" y="1444578"/>
                  </a:cubicBezTo>
                  <a:lnTo>
                    <a:pt x="558072" y="1436539"/>
                  </a:lnTo>
                  <a:lnTo>
                    <a:pt x="458787" y="1539875"/>
                  </a:lnTo>
                  <a:lnTo>
                    <a:pt x="368300" y="1489075"/>
                  </a:lnTo>
                  <a:lnTo>
                    <a:pt x="404648" y="1351758"/>
                  </a:lnTo>
                  <a:lnTo>
                    <a:pt x="401488" y="1349726"/>
                  </a:lnTo>
                  <a:lnTo>
                    <a:pt x="342640" y="1294298"/>
                  </a:lnTo>
                  <a:lnTo>
                    <a:pt x="209550" y="1354137"/>
                  </a:lnTo>
                  <a:lnTo>
                    <a:pt x="146050" y="1273175"/>
                  </a:lnTo>
                  <a:lnTo>
                    <a:pt x="232208" y="1157271"/>
                  </a:lnTo>
                  <a:lnTo>
                    <a:pt x="207227" y="1120016"/>
                  </a:lnTo>
                  <a:lnTo>
                    <a:pt x="189389" y="1074838"/>
                  </a:lnTo>
                  <a:lnTo>
                    <a:pt x="42862" y="1077912"/>
                  </a:lnTo>
                  <a:lnTo>
                    <a:pt x="14287" y="979487"/>
                  </a:lnTo>
                  <a:lnTo>
                    <a:pt x="140548" y="906174"/>
                  </a:lnTo>
                  <a:lnTo>
                    <a:pt x="134493" y="874043"/>
                  </a:lnTo>
                  <a:lnTo>
                    <a:pt x="132361" y="821076"/>
                  </a:lnTo>
                  <a:lnTo>
                    <a:pt x="0" y="769937"/>
                  </a:lnTo>
                  <a:lnTo>
                    <a:pt x="11112" y="668337"/>
                  </a:lnTo>
                  <a:lnTo>
                    <a:pt x="150722" y="648393"/>
                  </a:lnTo>
                  <a:lnTo>
                    <a:pt x="150953" y="647170"/>
                  </a:lnTo>
                  <a:cubicBezTo>
                    <a:pt x="156957" y="622865"/>
                    <a:pt x="164293" y="598967"/>
                    <a:pt x="172903" y="575583"/>
                  </a:cubicBezTo>
                  <a:lnTo>
                    <a:pt x="180932" y="557888"/>
                  </a:lnTo>
                  <a:lnTo>
                    <a:pt x="77787" y="458787"/>
                  </a:lnTo>
                  <a:lnTo>
                    <a:pt x="128587" y="368300"/>
                  </a:lnTo>
                  <a:lnTo>
                    <a:pt x="265788" y="404618"/>
                  </a:lnTo>
                  <a:lnTo>
                    <a:pt x="267819" y="401465"/>
                  </a:lnTo>
                  <a:lnTo>
                    <a:pt x="323724" y="342199"/>
                  </a:lnTo>
                  <a:lnTo>
                    <a:pt x="265112" y="209550"/>
                  </a:lnTo>
                  <a:lnTo>
                    <a:pt x="344487" y="146050"/>
                  </a:lnTo>
                  <a:lnTo>
                    <a:pt x="460547" y="232325"/>
                  </a:lnTo>
                  <a:lnTo>
                    <a:pt x="497312" y="207728"/>
                  </a:lnTo>
                  <a:lnTo>
                    <a:pt x="542279" y="190056"/>
                  </a:lnTo>
                  <a:lnTo>
                    <a:pt x="538162" y="42862"/>
                  </a:lnTo>
                  <a:lnTo>
                    <a:pt x="638174" y="14287"/>
                  </a:lnTo>
                  <a:lnTo>
                    <a:pt x="711825" y="142152"/>
                  </a:lnTo>
                  <a:lnTo>
                    <a:pt x="759983" y="133603"/>
                  </a:lnTo>
                  <a:lnTo>
                    <a:pt x="796385" y="13451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4" name="Freeform 53"/>
            <p:cNvSpPr>
              <a:spLocks/>
            </p:cNvSpPr>
            <p:nvPr/>
          </p:nvSpPr>
          <p:spPr bwMode="auto">
            <a:xfrm>
              <a:off x="5589588" y="1978025"/>
              <a:ext cx="1174750" cy="1174750"/>
            </a:xfrm>
            <a:custGeom>
              <a:avLst/>
              <a:gdLst>
                <a:gd name="connsiteX0" fmla="*/ 615950 w 1174750"/>
                <a:gd name="connsiteY0" fmla="*/ 0 h 1174750"/>
                <a:gd name="connsiteX1" fmla="*/ 690562 w 1174750"/>
                <a:gd name="connsiteY1" fmla="*/ 7938 h 1174750"/>
                <a:gd name="connsiteX2" fmla="*/ 704967 w 1174750"/>
                <a:gd name="connsiteY2" fmla="*/ 112884 h 1174750"/>
                <a:gd name="connsiteX3" fmla="*/ 742050 w 1174750"/>
                <a:gd name="connsiteY3" fmla="*/ 121270 h 1174750"/>
                <a:gd name="connsiteX4" fmla="*/ 769468 w 1174750"/>
                <a:gd name="connsiteY4" fmla="*/ 133166 h 1174750"/>
                <a:gd name="connsiteX5" fmla="*/ 841375 w 1174750"/>
                <a:gd name="connsiteY5" fmla="*/ 57150 h 1174750"/>
                <a:gd name="connsiteX6" fmla="*/ 908050 w 1174750"/>
                <a:gd name="connsiteY6" fmla="*/ 93663 h 1174750"/>
                <a:gd name="connsiteX7" fmla="*/ 881353 w 1174750"/>
                <a:gd name="connsiteY7" fmla="*/ 195319 h 1174750"/>
                <a:gd name="connsiteX8" fmla="*/ 896621 w 1174750"/>
                <a:gd name="connsiteY8" fmla="*/ 205513 h 1174750"/>
                <a:gd name="connsiteX9" fmla="*/ 927173 w 1174750"/>
                <a:gd name="connsiteY9" fmla="*/ 235070 h 1174750"/>
                <a:gd name="connsiteX10" fmla="*/ 1022350 w 1174750"/>
                <a:gd name="connsiteY10" fmla="*/ 192087 h 1174750"/>
                <a:gd name="connsiteX11" fmla="*/ 1069975 w 1174750"/>
                <a:gd name="connsiteY11" fmla="*/ 250824 h 1174750"/>
                <a:gd name="connsiteX12" fmla="*/ 1008057 w 1174750"/>
                <a:gd name="connsiteY12" fmla="*/ 334058 h 1174750"/>
                <a:gd name="connsiteX13" fmla="*/ 1012850 w 1174750"/>
                <a:gd name="connsiteY13" fmla="*/ 340787 h 1174750"/>
                <a:gd name="connsiteX14" fmla="*/ 1035896 w 1174750"/>
                <a:gd name="connsiteY14" fmla="*/ 395218 h 1174750"/>
                <a:gd name="connsiteX15" fmla="*/ 1144588 w 1174750"/>
                <a:gd name="connsiteY15" fmla="*/ 392112 h 1174750"/>
                <a:gd name="connsiteX16" fmla="*/ 1165225 w 1174750"/>
                <a:gd name="connsiteY16" fmla="*/ 463549 h 1174750"/>
                <a:gd name="connsiteX17" fmla="*/ 1072819 w 1174750"/>
                <a:gd name="connsiteY17" fmla="*/ 516353 h 1174750"/>
                <a:gd name="connsiteX18" fmla="*/ 1077438 w 1174750"/>
                <a:gd name="connsiteY18" fmla="*/ 540687 h 1174750"/>
                <a:gd name="connsiteX19" fmla="*/ 1076865 w 1174750"/>
                <a:gd name="connsiteY19" fmla="*/ 577826 h 1174750"/>
                <a:gd name="connsiteX20" fmla="*/ 1174750 w 1174750"/>
                <a:gd name="connsiteY20" fmla="*/ 615950 h 1174750"/>
                <a:gd name="connsiteX21" fmla="*/ 1166813 w 1174750"/>
                <a:gd name="connsiteY21" fmla="*/ 690562 h 1174750"/>
                <a:gd name="connsiteX22" fmla="*/ 1062601 w 1174750"/>
                <a:gd name="connsiteY22" fmla="*/ 705007 h 1174750"/>
                <a:gd name="connsiteX23" fmla="*/ 1049710 w 1174750"/>
                <a:gd name="connsiteY23" fmla="*/ 757392 h 1174750"/>
                <a:gd name="connsiteX24" fmla="*/ 1043913 w 1174750"/>
                <a:gd name="connsiteY24" fmla="*/ 770170 h 1174750"/>
                <a:gd name="connsiteX25" fmla="*/ 1119188 w 1174750"/>
                <a:gd name="connsiteY25" fmla="*/ 841375 h 1174750"/>
                <a:gd name="connsiteX26" fmla="*/ 1082676 w 1174750"/>
                <a:gd name="connsiteY26" fmla="*/ 908050 h 1174750"/>
                <a:gd name="connsiteX27" fmla="*/ 982045 w 1174750"/>
                <a:gd name="connsiteY27" fmla="*/ 881886 h 1174750"/>
                <a:gd name="connsiteX28" fmla="*/ 980809 w 1174750"/>
                <a:gd name="connsiteY28" fmla="*/ 883806 h 1174750"/>
                <a:gd name="connsiteX29" fmla="*/ 940450 w 1174750"/>
                <a:gd name="connsiteY29" fmla="*/ 926599 h 1174750"/>
                <a:gd name="connsiteX30" fmla="*/ 982662 w 1174750"/>
                <a:gd name="connsiteY30" fmla="*/ 1022349 h 1174750"/>
                <a:gd name="connsiteX31" fmla="*/ 925512 w 1174750"/>
                <a:gd name="connsiteY31" fmla="*/ 1069974 h 1174750"/>
                <a:gd name="connsiteX32" fmla="*/ 840644 w 1174750"/>
                <a:gd name="connsiteY32" fmla="*/ 1006841 h 1174750"/>
                <a:gd name="connsiteX33" fmla="*/ 814145 w 1174750"/>
                <a:gd name="connsiteY33" fmla="*/ 1024591 h 1174750"/>
                <a:gd name="connsiteX34" fmla="*/ 781185 w 1174750"/>
                <a:gd name="connsiteY34" fmla="*/ 1037594 h 1174750"/>
                <a:gd name="connsiteX35" fmla="*/ 784225 w 1174750"/>
                <a:gd name="connsiteY35" fmla="*/ 1143000 h 1174750"/>
                <a:gd name="connsiteX36" fmla="*/ 711200 w 1174750"/>
                <a:gd name="connsiteY36" fmla="*/ 1163637 h 1174750"/>
                <a:gd name="connsiteX37" fmla="*/ 658868 w 1174750"/>
                <a:gd name="connsiteY37" fmla="*/ 1073062 h 1174750"/>
                <a:gd name="connsiteX38" fmla="*/ 635880 w 1174750"/>
                <a:gd name="connsiteY38" fmla="*/ 1077436 h 1174750"/>
                <a:gd name="connsiteX39" fmla="*/ 597489 w 1174750"/>
                <a:gd name="connsiteY39" fmla="*/ 1076843 h 1174750"/>
                <a:gd name="connsiteX40" fmla="*/ 560387 w 1174750"/>
                <a:gd name="connsiteY40" fmla="*/ 1174750 h 1174750"/>
                <a:gd name="connsiteX41" fmla="*/ 485774 w 1174750"/>
                <a:gd name="connsiteY41" fmla="*/ 1166813 h 1174750"/>
                <a:gd name="connsiteX42" fmla="*/ 470244 w 1174750"/>
                <a:gd name="connsiteY42" fmla="*/ 1062239 h 1174750"/>
                <a:gd name="connsiteX43" fmla="*/ 419327 w 1174750"/>
                <a:gd name="connsiteY43" fmla="*/ 1049708 h 1174750"/>
                <a:gd name="connsiteX44" fmla="*/ 404822 w 1174750"/>
                <a:gd name="connsiteY44" fmla="*/ 1043134 h 1174750"/>
                <a:gd name="connsiteX45" fmla="*/ 333374 w 1174750"/>
                <a:gd name="connsiteY45" fmla="*/ 1117600 h 1174750"/>
                <a:gd name="connsiteX46" fmla="*/ 268287 w 1174750"/>
                <a:gd name="connsiteY46" fmla="*/ 1081088 h 1174750"/>
                <a:gd name="connsiteX47" fmla="*/ 294359 w 1174750"/>
                <a:gd name="connsiteY47" fmla="*/ 981814 h 1174750"/>
                <a:gd name="connsiteX48" fmla="*/ 292795 w 1174750"/>
                <a:gd name="connsiteY48" fmla="*/ 980808 h 1174750"/>
                <a:gd name="connsiteX49" fmla="*/ 249696 w 1174750"/>
                <a:gd name="connsiteY49" fmla="*/ 940224 h 1174750"/>
                <a:gd name="connsiteX50" fmla="*/ 152399 w 1174750"/>
                <a:gd name="connsiteY50" fmla="*/ 982662 h 1174750"/>
                <a:gd name="connsiteX51" fmla="*/ 106362 w 1174750"/>
                <a:gd name="connsiteY51" fmla="*/ 925512 h 1174750"/>
                <a:gd name="connsiteX52" fmla="*/ 169531 w 1174750"/>
                <a:gd name="connsiteY52" fmla="*/ 840597 h 1174750"/>
                <a:gd name="connsiteX53" fmla="*/ 151782 w 1174750"/>
                <a:gd name="connsiteY53" fmla="*/ 814144 h 1174750"/>
                <a:gd name="connsiteX54" fmla="*/ 138529 w 1174750"/>
                <a:gd name="connsiteY54" fmla="*/ 780584 h 1174750"/>
                <a:gd name="connsiteX55" fmla="*/ 31749 w 1174750"/>
                <a:gd name="connsiteY55" fmla="*/ 782637 h 1174750"/>
                <a:gd name="connsiteX56" fmla="*/ 11112 w 1174750"/>
                <a:gd name="connsiteY56" fmla="*/ 712787 h 1174750"/>
                <a:gd name="connsiteX57" fmla="*/ 103243 w 1174750"/>
                <a:gd name="connsiteY57" fmla="*/ 658532 h 1174750"/>
                <a:gd name="connsiteX58" fmla="*/ 98900 w 1174750"/>
                <a:gd name="connsiteY58" fmla="*/ 635651 h 1174750"/>
                <a:gd name="connsiteX59" fmla="*/ 99486 w 1174750"/>
                <a:gd name="connsiteY59" fmla="*/ 597694 h 1174750"/>
                <a:gd name="connsiteX60" fmla="*/ 0 w 1174750"/>
                <a:gd name="connsiteY60" fmla="*/ 560387 h 1174750"/>
                <a:gd name="connsiteX61" fmla="*/ 7937 w 1174750"/>
                <a:gd name="connsiteY61" fmla="*/ 485775 h 1174750"/>
                <a:gd name="connsiteX62" fmla="*/ 114022 w 1174750"/>
                <a:gd name="connsiteY62" fmla="*/ 470174 h 1174750"/>
                <a:gd name="connsiteX63" fmla="*/ 126629 w 1174750"/>
                <a:gd name="connsiteY63" fmla="*/ 418946 h 1174750"/>
                <a:gd name="connsiteX64" fmla="*/ 132605 w 1174750"/>
                <a:gd name="connsiteY64" fmla="*/ 405771 h 1174750"/>
                <a:gd name="connsiteX65" fmla="*/ 57150 w 1174750"/>
                <a:gd name="connsiteY65" fmla="*/ 333375 h 1174750"/>
                <a:gd name="connsiteX66" fmla="*/ 93662 w 1174750"/>
                <a:gd name="connsiteY66" fmla="*/ 268287 h 1174750"/>
                <a:gd name="connsiteX67" fmla="*/ 194147 w 1174750"/>
                <a:gd name="connsiteY67" fmla="*/ 294677 h 1174750"/>
                <a:gd name="connsiteX68" fmla="*/ 195530 w 1174750"/>
                <a:gd name="connsiteY68" fmla="*/ 292531 h 1174750"/>
                <a:gd name="connsiteX69" fmla="*/ 235678 w 1174750"/>
                <a:gd name="connsiteY69" fmla="*/ 249961 h 1174750"/>
                <a:gd name="connsiteX70" fmla="*/ 192087 w 1174750"/>
                <a:gd name="connsiteY70" fmla="*/ 152400 h 1174750"/>
                <a:gd name="connsiteX71" fmla="*/ 250824 w 1174750"/>
                <a:gd name="connsiteY71" fmla="*/ 106362 h 1174750"/>
                <a:gd name="connsiteX72" fmla="*/ 335694 w 1174750"/>
                <a:gd name="connsiteY72" fmla="*/ 169496 h 1174750"/>
                <a:gd name="connsiteX73" fmla="*/ 362193 w 1174750"/>
                <a:gd name="connsiteY73" fmla="*/ 151746 h 1174750"/>
                <a:gd name="connsiteX74" fmla="*/ 395198 w 1174750"/>
                <a:gd name="connsiteY74" fmla="*/ 138726 h 1174750"/>
                <a:gd name="connsiteX75" fmla="*/ 392112 w 1174750"/>
                <a:gd name="connsiteY75" fmla="*/ 31750 h 1174750"/>
                <a:gd name="connsiteX76" fmla="*/ 463549 w 1174750"/>
                <a:gd name="connsiteY76" fmla="*/ 11112 h 1174750"/>
                <a:gd name="connsiteX77" fmla="*/ 518238 w 1174750"/>
                <a:gd name="connsiteY77" fmla="*/ 103979 h 1174750"/>
                <a:gd name="connsiteX78" fmla="*/ 552910 w 1174750"/>
                <a:gd name="connsiteY78" fmla="*/ 97845 h 1174750"/>
                <a:gd name="connsiteX79" fmla="*/ 577990 w 1174750"/>
                <a:gd name="connsiteY79" fmla="*/ 98490 h 1174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1174750" h="1174750">
                  <a:moveTo>
                    <a:pt x="615950" y="0"/>
                  </a:moveTo>
                  <a:lnTo>
                    <a:pt x="690562" y="7938"/>
                  </a:lnTo>
                  <a:lnTo>
                    <a:pt x="704967" y="112884"/>
                  </a:lnTo>
                  <a:lnTo>
                    <a:pt x="742050" y="121270"/>
                  </a:lnTo>
                  <a:lnTo>
                    <a:pt x="769468" y="133166"/>
                  </a:lnTo>
                  <a:lnTo>
                    <a:pt x="841375" y="57150"/>
                  </a:lnTo>
                  <a:lnTo>
                    <a:pt x="908050" y="93663"/>
                  </a:lnTo>
                  <a:lnTo>
                    <a:pt x="881353" y="195319"/>
                  </a:lnTo>
                  <a:lnTo>
                    <a:pt x="896621" y="205513"/>
                  </a:lnTo>
                  <a:lnTo>
                    <a:pt x="927173" y="235070"/>
                  </a:lnTo>
                  <a:lnTo>
                    <a:pt x="1022350" y="192087"/>
                  </a:lnTo>
                  <a:lnTo>
                    <a:pt x="1069975" y="250824"/>
                  </a:lnTo>
                  <a:lnTo>
                    <a:pt x="1008057" y="334058"/>
                  </a:lnTo>
                  <a:lnTo>
                    <a:pt x="1012850" y="340787"/>
                  </a:lnTo>
                  <a:lnTo>
                    <a:pt x="1035896" y="395218"/>
                  </a:lnTo>
                  <a:lnTo>
                    <a:pt x="1144588" y="392112"/>
                  </a:lnTo>
                  <a:lnTo>
                    <a:pt x="1165225" y="463549"/>
                  </a:lnTo>
                  <a:lnTo>
                    <a:pt x="1072819" y="516353"/>
                  </a:lnTo>
                  <a:lnTo>
                    <a:pt x="1077438" y="540687"/>
                  </a:lnTo>
                  <a:lnTo>
                    <a:pt x="1076865" y="577826"/>
                  </a:lnTo>
                  <a:lnTo>
                    <a:pt x="1174750" y="615950"/>
                  </a:lnTo>
                  <a:lnTo>
                    <a:pt x="1166813" y="690562"/>
                  </a:lnTo>
                  <a:lnTo>
                    <a:pt x="1062601" y="705007"/>
                  </a:lnTo>
                  <a:lnTo>
                    <a:pt x="1049710" y="757392"/>
                  </a:lnTo>
                  <a:lnTo>
                    <a:pt x="1043913" y="770170"/>
                  </a:lnTo>
                  <a:lnTo>
                    <a:pt x="1119188" y="841375"/>
                  </a:lnTo>
                  <a:lnTo>
                    <a:pt x="1082676" y="908050"/>
                  </a:lnTo>
                  <a:lnTo>
                    <a:pt x="982045" y="881886"/>
                  </a:lnTo>
                  <a:lnTo>
                    <a:pt x="980809" y="883806"/>
                  </a:lnTo>
                  <a:lnTo>
                    <a:pt x="940450" y="926599"/>
                  </a:lnTo>
                  <a:lnTo>
                    <a:pt x="982662" y="1022349"/>
                  </a:lnTo>
                  <a:lnTo>
                    <a:pt x="925512" y="1069974"/>
                  </a:lnTo>
                  <a:lnTo>
                    <a:pt x="840644" y="1006841"/>
                  </a:lnTo>
                  <a:lnTo>
                    <a:pt x="814145" y="1024591"/>
                  </a:lnTo>
                  <a:lnTo>
                    <a:pt x="781185" y="1037594"/>
                  </a:lnTo>
                  <a:lnTo>
                    <a:pt x="784225" y="1143000"/>
                  </a:lnTo>
                  <a:lnTo>
                    <a:pt x="711200" y="1163637"/>
                  </a:lnTo>
                  <a:lnTo>
                    <a:pt x="658868" y="1073062"/>
                  </a:lnTo>
                  <a:lnTo>
                    <a:pt x="635880" y="1077436"/>
                  </a:lnTo>
                  <a:lnTo>
                    <a:pt x="597489" y="1076843"/>
                  </a:lnTo>
                  <a:lnTo>
                    <a:pt x="560387" y="1174750"/>
                  </a:lnTo>
                  <a:lnTo>
                    <a:pt x="485774" y="1166813"/>
                  </a:lnTo>
                  <a:lnTo>
                    <a:pt x="470244" y="1062239"/>
                  </a:lnTo>
                  <a:lnTo>
                    <a:pt x="419327" y="1049708"/>
                  </a:lnTo>
                  <a:lnTo>
                    <a:pt x="404822" y="1043134"/>
                  </a:lnTo>
                  <a:lnTo>
                    <a:pt x="333374" y="1117600"/>
                  </a:lnTo>
                  <a:lnTo>
                    <a:pt x="268287" y="1081088"/>
                  </a:lnTo>
                  <a:lnTo>
                    <a:pt x="294359" y="981814"/>
                  </a:lnTo>
                  <a:lnTo>
                    <a:pt x="292795" y="980808"/>
                  </a:lnTo>
                  <a:lnTo>
                    <a:pt x="249696" y="940224"/>
                  </a:lnTo>
                  <a:lnTo>
                    <a:pt x="152399" y="982662"/>
                  </a:lnTo>
                  <a:lnTo>
                    <a:pt x="106362" y="925512"/>
                  </a:lnTo>
                  <a:lnTo>
                    <a:pt x="169531" y="840597"/>
                  </a:lnTo>
                  <a:lnTo>
                    <a:pt x="151782" y="814144"/>
                  </a:lnTo>
                  <a:lnTo>
                    <a:pt x="138529" y="780584"/>
                  </a:lnTo>
                  <a:lnTo>
                    <a:pt x="31749" y="782637"/>
                  </a:lnTo>
                  <a:lnTo>
                    <a:pt x="11112" y="712787"/>
                  </a:lnTo>
                  <a:lnTo>
                    <a:pt x="103243" y="658532"/>
                  </a:lnTo>
                  <a:lnTo>
                    <a:pt x="98900" y="635651"/>
                  </a:lnTo>
                  <a:lnTo>
                    <a:pt x="99486" y="597694"/>
                  </a:lnTo>
                  <a:lnTo>
                    <a:pt x="0" y="560387"/>
                  </a:lnTo>
                  <a:lnTo>
                    <a:pt x="7937" y="485775"/>
                  </a:lnTo>
                  <a:lnTo>
                    <a:pt x="114022" y="470174"/>
                  </a:lnTo>
                  <a:lnTo>
                    <a:pt x="126629" y="418946"/>
                  </a:lnTo>
                  <a:lnTo>
                    <a:pt x="132605" y="405771"/>
                  </a:lnTo>
                  <a:lnTo>
                    <a:pt x="57150" y="333375"/>
                  </a:lnTo>
                  <a:lnTo>
                    <a:pt x="93662" y="268287"/>
                  </a:lnTo>
                  <a:lnTo>
                    <a:pt x="194147" y="294677"/>
                  </a:lnTo>
                  <a:lnTo>
                    <a:pt x="195530" y="292531"/>
                  </a:lnTo>
                  <a:lnTo>
                    <a:pt x="235678" y="249961"/>
                  </a:lnTo>
                  <a:lnTo>
                    <a:pt x="192087" y="152400"/>
                  </a:lnTo>
                  <a:lnTo>
                    <a:pt x="250824" y="106362"/>
                  </a:lnTo>
                  <a:lnTo>
                    <a:pt x="335694" y="169496"/>
                  </a:lnTo>
                  <a:lnTo>
                    <a:pt x="362193" y="151746"/>
                  </a:lnTo>
                  <a:lnTo>
                    <a:pt x="395198" y="138726"/>
                  </a:lnTo>
                  <a:lnTo>
                    <a:pt x="392112" y="31750"/>
                  </a:lnTo>
                  <a:lnTo>
                    <a:pt x="463549" y="11112"/>
                  </a:lnTo>
                  <a:lnTo>
                    <a:pt x="518238" y="103979"/>
                  </a:lnTo>
                  <a:lnTo>
                    <a:pt x="552910" y="97845"/>
                  </a:lnTo>
                  <a:lnTo>
                    <a:pt x="577990" y="9849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6607176" y="2660650"/>
              <a:ext cx="649288" cy="649287"/>
            </a:xfrm>
            <a:custGeom>
              <a:avLst/>
              <a:gdLst>
                <a:gd name="connsiteX0" fmla="*/ 317500 w 649288"/>
                <a:gd name="connsiteY0" fmla="*/ 0 h 649287"/>
                <a:gd name="connsiteX1" fmla="*/ 393700 w 649288"/>
                <a:gd name="connsiteY1" fmla="*/ 7937 h 649287"/>
                <a:gd name="connsiteX2" fmla="*/ 412438 w 649288"/>
                <a:gd name="connsiteY2" fmla="*/ 93737 h 649287"/>
                <a:gd name="connsiteX3" fmla="*/ 433195 w 649288"/>
                <a:gd name="connsiteY3" fmla="*/ 101206 h 649287"/>
                <a:gd name="connsiteX4" fmla="*/ 466681 w 649288"/>
                <a:gd name="connsiteY4" fmla="*/ 121501 h 649287"/>
                <a:gd name="connsiteX5" fmla="*/ 547689 w 649288"/>
                <a:gd name="connsiteY5" fmla="*/ 88900 h 649287"/>
                <a:gd name="connsiteX6" fmla="*/ 596901 w 649288"/>
                <a:gd name="connsiteY6" fmla="*/ 147638 h 649287"/>
                <a:gd name="connsiteX7" fmla="*/ 550055 w 649288"/>
                <a:gd name="connsiteY7" fmla="*/ 220835 h 649287"/>
                <a:gd name="connsiteX8" fmla="*/ 559211 w 649288"/>
                <a:gd name="connsiteY8" fmla="*/ 239961 h 649287"/>
                <a:gd name="connsiteX9" fmla="*/ 569814 w 649288"/>
                <a:gd name="connsiteY9" fmla="*/ 280966 h 649287"/>
                <a:gd name="connsiteX10" fmla="*/ 649288 w 649288"/>
                <a:gd name="connsiteY10" fmla="*/ 314325 h 649287"/>
                <a:gd name="connsiteX11" fmla="*/ 642938 w 649288"/>
                <a:gd name="connsiteY11" fmla="*/ 392113 h 649287"/>
                <a:gd name="connsiteX12" fmla="*/ 556964 w 649288"/>
                <a:gd name="connsiteY12" fmla="*/ 410889 h 649287"/>
                <a:gd name="connsiteX13" fmla="*/ 549457 w 649288"/>
                <a:gd name="connsiteY13" fmla="*/ 431560 h 649287"/>
                <a:gd name="connsiteX14" fmla="*/ 527263 w 649288"/>
                <a:gd name="connsiteY14" fmla="*/ 467798 h 649287"/>
                <a:gd name="connsiteX15" fmla="*/ 560388 w 649288"/>
                <a:gd name="connsiteY15" fmla="*/ 547687 h 649287"/>
                <a:gd name="connsiteX16" fmla="*/ 500063 w 649288"/>
                <a:gd name="connsiteY16" fmla="*/ 598487 h 649287"/>
                <a:gd name="connsiteX17" fmla="*/ 424873 w 649288"/>
                <a:gd name="connsiteY17" fmla="*/ 549715 h 649287"/>
                <a:gd name="connsiteX18" fmla="*/ 410120 w 649288"/>
                <a:gd name="connsiteY18" fmla="*/ 556698 h 649287"/>
                <a:gd name="connsiteX19" fmla="*/ 368313 w 649288"/>
                <a:gd name="connsiteY19" fmla="*/ 567433 h 649287"/>
                <a:gd name="connsiteX20" fmla="*/ 333375 w 649288"/>
                <a:gd name="connsiteY20" fmla="*/ 649287 h 649287"/>
                <a:gd name="connsiteX21" fmla="*/ 255588 w 649288"/>
                <a:gd name="connsiteY21" fmla="*/ 642937 h 649287"/>
                <a:gd name="connsiteX22" fmla="*/ 237274 w 649288"/>
                <a:gd name="connsiteY22" fmla="*/ 554423 h 649287"/>
                <a:gd name="connsiteX23" fmla="*/ 217680 w 649288"/>
                <a:gd name="connsiteY23" fmla="*/ 547372 h 649287"/>
                <a:gd name="connsiteX24" fmla="*/ 184265 w 649288"/>
                <a:gd name="connsiteY24" fmla="*/ 527120 h 649287"/>
                <a:gd name="connsiteX25" fmla="*/ 101600 w 649288"/>
                <a:gd name="connsiteY25" fmla="*/ 560387 h 649287"/>
                <a:gd name="connsiteX26" fmla="*/ 52388 w 649288"/>
                <a:gd name="connsiteY26" fmla="*/ 501650 h 649287"/>
                <a:gd name="connsiteX27" fmla="*/ 100335 w 649288"/>
                <a:gd name="connsiteY27" fmla="*/ 426731 h 649287"/>
                <a:gd name="connsiteX28" fmla="*/ 91664 w 649288"/>
                <a:gd name="connsiteY28" fmla="*/ 408618 h 649287"/>
                <a:gd name="connsiteX29" fmla="*/ 81166 w 649288"/>
                <a:gd name="connsiteY29" fmla="*/ 368019 h 649287"/>
                <a:gd name="connsiteX30" fmla="*/ 0 w 649288"/>
                <a:gd name="connsiteY30" fmla="*/ 333375 h 649287"/>
                <a:gd name="connsiteX31" fmla="*/ 7937 w 649288"/>
                <a:gd name="connsiteY31" fmla="*/ 257175 h 649287"/>
                <a:gd name="connsiteX32" fmla="*/ 93624 w 649288"/>
                <a:gd name="connsiteY32" fmla="*/ 238462 h 649287"/>
                <a:gd name="connsiteX33" fmla="*/ 101418 w 649288"/>
                <a:gd name="connsiteY33" fmla="*/ 216983 h 649287"/>
                <a:gd name="connsiteX34" fmla="*/ 122826 w 649288"/>
                <a:gd name="connsiteY34" fmla="*/ 181954 h 649287"/>
                <a:gd name="connsiteX35" fmla="*/ 90488 w 649288"/>
                <a:gd name="connsiteY35" fmla="*/ 101599 h 649287"/>
                <a:gd name="connsiteX36" fmla="*/ 149225 w 649288"/>
                <a:gd name="connsiteY36" fmla="*/ 52387 h 649287"/>
                <a:gd name="connsiteX37" fmla="*/ 223287 w 649288"/>
                <a:gd name="connsiteY37" fmla="*/ 99786 h 649287"/>
                <a:gd name="connsiteX38" fmla="*/ 240755 w 649288"/>
                <a:gd name="connsiteY38" fmla="*/ 91494 h 649287"/>
                <a:gd name="connsiteX39" fmla="*/ 283081 w 649288"/>
                <a:gd name="connsiteY39" fmla="*/ 80640 h 64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49288" h="649287">
                  <a:moveTo>
                    <a:pt x="317500" y="0"/>
                  </a:moveTo>
                  <a:lnTo>
                    <a:pt x="393700" y="7937"/>
                  </a:lnTo>
                  <a:lnTo>
                    <a:pt x="412438" y="93737"/>
                  </a:lnTo>
                  <a:lnTo>
                    <a:pt x="433195" y="101206"/>
                  </a:lnTo>
                  <a:lnTo>
                    <a:pt x="466681" y="121501"/>
                  </a:lnTo>
                  <a:lnTo>
                    <a:pt x="547689" y="88900"/>
                  </a:lnTo>
                  <a:lnTo>
                    <a:pt x="596901" y="147638"/>
                  </a:lnTo>
                  <a:lnTo>
                    <a:pt x="550055" y="220835"/>
                  </a:lnTo>
                  <a:lnTo>
                    <a:pt x="559211" y="239961"/>
                  </a:lnTo>
                  <a:lnTo>
                    <a:pt x="569814" y="280966"/>
                  </a:lnTo>
                  <a:lnTo>
                    <a:pt x="649288" y="314325"/>
                  </a:lnTo>
                  <a:lnTo>
                    <a:pt x="642938" y="392113"/>
                  </a:lnTo>
                  <a:lnTo>
                    <a:pt x="556964" y="410889"/>
                  </a:lnTo>
                  <a:lnTo>
                    <a:pt x="549457" y="431560"/>
                  </a:lnTo>
                  <a:lnTo>
                    <a:pt x="527263" y="467798"/>
                  </a:lnTo>
                  <a:lnTo>
                    <a:pt x="560388" y="547687"/>
                  </a:lnTo>
                  <a:lnTo>
                    <a:pt x="500063" y="598487"/>
                  </a:lnTo>
                  <a:lnTo>
                    <a:pt x="424873" y="549715"/>
                  </a:lnTo>
                  <a:lnTo>
                    <a:pt x="410120" y="556698"/>
                  </a:lnTo>
                  <a:lnTo>
                    <a:pt x="368313" y="567433"/>
                  </a:lnTo>
                  <a:lnTo>
                    <a:pt x="333375" y="649287"/>
                  </a:lnTo>
                  <a:lnTo>
                    <a:pt x="255588" y="642937"/>
                  </a:lnTo>
                  <a:lnTo>
                    <a:pt x="237274" y="554423"/>
                  </a:lnTo>
                  <a:lnTo>
                    <a:pt x="217680" y="547372"/>
                  </a:lnTo>
                  <a:lnTo>
                    <a:pt x="184265" y="527120"/>
                  </a:lnTo>
                  <a:lnTo>
                    <a:pt x="101600" y="560387"/>
                  </a:lnTo>
                  <a:lnTo>
                    <a:pt x="52388" y="501650"/>
                  </a:lnTo>
                  <a:lnTo>
                    <a:pt x="100335" y="426731"/>
                  </a:lnTo>
                  <a:lnTo>
                    <a:pt x="91664" y="408618"/>
                  </a:lnTo>
                  <a:lnTo>
                    <a:pt x="81166" y="368019"/>
                  </a:lnTo>
                  <a:lnTo>
                    <a:pt x="0" y="333375"/>
                  </a:lnTo>
                  <a:lnTo>
                    <a:pt x="7937" y="257175"/>
                  </a:lnTo>
                  <a:lnTo>
                    <a:pt x="93624" y="238462"/>
                  </a:lnTo>
                  <a:lnTo>
                    <a:pt x="101418" y="216983"/>
                  </a:lnTo>
                  <a:lnTo>
                    <a:pt x="122826" y="181954"/>
                  </a:lnTo>
                  <a:lnTo>
                    <a:pt x="90488" y="101599"/>
                  </a:lnTo>
                  <a:lnTo>
                    <a:pt x="149225" y="52387"/>
                  </a:lnTo>
                  <a:lnTo>
                    <a:pt x="223287" y="99786"/>
                  </a:lnTo>
                  <a:lnTo>
                    <a:pt x="240755" y="91494"/>
                  </a:lnTo>
                  <a:lnTo>
                    <a:pt x="283081" y="8064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5554664" y="3198811"/>
              <a:ext cx="1862137" cy="1860550"/>
            </a:xfrm>
            <a:custGeom>
              <a:avLst/>
              <a:gdLst>
                <a:gd name="connsiteX0" fmla="*/ 925512 w 1862137"/>
                <a:gd name="connsiteY0" fmla="*/ 0 h 1860550"/>
                <a:gd name="connsiteX1" fmla="*/ 978984 w 1862137"/>
                <a:gd name="connsiteY1" fmla="*/ 157330 h 1860550"/>
                <a:gd name="connsiteX2" fmla="*/ 1037671 w 1862137"/>
                <a:gd name="connsiteY2" fmla="*/ 159757 h 1860550"/>
                <a:gd name="connsiteX3" fmla="*/ 1083692 w 1862137"/>
                <a:gd name="connsiteY3" fmla="*/ 170718 h 1860550"/>
                <a:gd name="connsiteX4" fmla="*/ 1176338 w 1862137"/>
                <a:gd name="connsiteY4" fmla="*/ 31750 h 1860550"/>
                <a:gd name="connsiteX5" fmla="*/ 1289050 w 1862137"/>
                <a:gd name="connsiteY5" fmla="*/ 69850 h 1860550"/>
                <a:gd name="connsiteX6" fmla="*/ 1275692 w 1862137"/>
                <a:gd name="connsiteY6" fmla="*/ 236320 h 1860550"/>
                <a:gd name="connsiteX7" fmla="*/ 1319008 w 1862137"/>
                <a:gd name="connsiteY7" fmla="*/ 255918 h 1860550"/>
                <a:gd name="connsiteX8" fmla="*/ 1358662 w 1862137"/>
                <a:gd name="connsiteY8" fmla="*/ 284075 h 1860550"/>
                <a:gd name="connsiteX9" fmla="*/ 1495425 w 1862137"/>
                <a:gd name="connsiteY9" fmla="*/ 190500 h 1860550"/>
                <a:gd name="connsiteX10" fmla="*/ 1585912 w 1862137"/>
                <a:gd name="connsiteY10" fmla="*/ 268288 h 1860550"/>
                <a:gd name="connsiteX11" fmla="*/ 1511895 w 1862137"/>
                <a:gd name="connsiteY11" fmla="*/ 417350 h 1860550"/>
                <a:gd name="connsiteX12" fmla="*/ 1546743 w 1862137"/>
                <a:gd name="connsiteY12" fmla="*/ 454238 h 1860550"/>
                <a:gd name="connsiteX13" fmla="*/ 1576521 w 1862137"/>
                <a:gd name="connsiteY13" fmla="*/ 502126 h 1860550"/>
                <a:gd name="connsiteX14" fmla="*/ 1741488 w 1862137"/>
                <a:gd name="connsiteY14" fmla="*/ 468313 h 1860550"/>
                <a:gd name="connsiteX15" fmla="*/ 1793875 w 1862137"/>
                <a:gd name="connsiteY15" fmla="*/ 573088 h 1860550"/>
                <a:gd name="connsiteX16" fmla="*/ 1667696 w 1862137"/>
                <a:gd name="connsiteY16" fmla="*/ 681097 h 1860550"/>
                <a:gd name="connsiteX17" fmla="*/ 1684884 w 1862137"/>
                <a:gd name="connsiteY17" fmla="*/ 735702 h 1860550"/>
                <a:gd name="connsiteX18" fmla="*/ 1693262 w 1862137"/>
                <a:gd name="connsiteY18" fmla="*/ 776085 h 1860550"/>
                <a:gd name="connsiteX19" fmla="*/ 1854200 w 1862137"/>
                <a:gd name="connsiteY19" fmla="*/ 806450 h 1860550"/>
                <a:gd name="connsiteX20" fmla="*/ 1862137 w 1862137"/>
                <a:gd name="connsiteY20" fmla="*/ 925513 h 1860550"/>
                <a:gd name="connsiteX21" fmla="*/ 1704727 w 1862137"/>
                <a:gd name="connsiteY21" fmla="*/ 977642 h 1860550"/>
                <a:gd name="connsiteX22" fmla="*/ 1702277 w 1862137"/>
                <a:gd name="connsiteY22" fmla="*/ 1036783 h 1860550"/>
                <a:gd name="connsiteX23" fmla="*/ 1691105 w 1862137"/>
                <a:gd name="connsiteY23" fmla="*/ 1083603 h 1860550"/>
                <a:gd name="connsiteX24" fmla="*/ 1830387 w 1862137"/>
                <a:gd name="connsiteY24" fmla="*/ 1174750 h 1860550"/>
                <a:gd name="connsiteX25" fmla="*/ 1792287 w 1862137"/>
                <a:gd name="connsiteY25" fmla="*/ 1285875 h 1860550"/>
                <a:gd name="connsiteX26" fmla="*/ 1625658 w 1862137"/>
                <a:gd name="connsiteY26" fmla="*/ 1274561 h 1860550"/>
                <a:gd name="connsiteX27" fmla="*/ 1606030 w 1862137"/>
                <a:gd name="connsiteY27" fmla="*/ 1317868 h 1860550"/>
                <a:gd name="connsiteX28" fmla="*/ 1577382 w 1862137"/>
                <a:gd name="connsiteY28" fmla="*/ 1358141 h 1860550"/>
                <a:gd name="connsiteX29" fmla="*/ 1671637 w 1862137"/>
                <a:gd name="connsiteY29" fmla="*/ 1495425 h 1860550"/>
                <a:gd name="connsiteX30" fmla="*/ 1593850 w 1862137"/>
                <a:gd name="connsiteY30" fmla="*/ 1584325 h 1860550"/>
                <a:gd name="connsiteX31" fmla="*/ 1444760 w 1862137"/>
                <a:gd name="connsiteY31" fmla="*/ 1510294 h 1860550"/>
                <a:gd name="connsiteX32" fmla="*/ 1407533 w 1862137"/>
                <a:gd name="connsiteY32" fmla="*/ 1545400 h 1860550"/>
                <a:gd name="connsiteX33" fmla="*/ 1359818 w 1862137"/>
                <a:gd name="connsiteY33" fmla="*/ 1575017 h 1860550"/>
                <a:gd name="connsiteX34" fmla="*/ 1393825 w 1862137"/>
                <a:gd name="connsiteY34" fmla="*/ 1739900 h 1860550"/>
                <a:gd name="connsiteX35" fmla="*/ 1289050 w 1862137"/>
                <a:gd name="connsiteY35" fmla="*/ 1792287 h 1860550"/>
                <a:gd name="connsiteX36" fmla="*/ 1181011 w 1862137"/>
                <a:gd name="connsiteY36" fmla="*/ 1666074 h 1860550"/>
                <a:gd name="connsiteX37" fmla="*/ 1125816 w 1862137"/>
                <a:gd name="connsiteY37" fmla="*/ 1683417 h 1860550"/>
                <a:gd name="connsiteX38" fmla="*/ 1086058 w 1862137"/>
                <a:gd name="connsiteY38" fmla="*/ 1691651 h 1860550"/>
                <a:gd name="connsiteX39" fmla="*/ 1055688 w 1862137"/>
                <a:gd name="connsiteY39" fmla="*/ 1852613 h 1860550"/>
                <a:gd name="connsiteX40" fmla="*/ 936625 w 1862137"/>
                <a:gd name="connsiteY40" fmla="*/ 1860550 h 1860550"/>
                <a:gd name="connsiteX41" fmla="*/ 883154 w 1862137"/>
                <a:gd name="connsiteY41" fmla="*/ 1703221 h 1860550"/>
                <a:gd name="connsiteX42" fmla="*/ 824467 w 1862137"/>
                <a:gd name="connsiteY42" fmla="*/ 1700794 h 1860550"/>
                <a:gd name="connsiteX43" fmla="*/ 777857 w 1862137"/>
                <a:gd name="connsiteY43" fmla="*/ 1689693 h 1860550"/>
                <a:gd name="connsiteX44" fmla="*/ 685800 w 1862137"/>
                <a:gd name="connsiteY44" fmla="*/ 1828800 h 1860550"/>
                <a:gd name="connsiteX45" fmla="*/ 574675 w 1862137"/>
                <a:gd name="connsiteY45" fmla="*/ 1789113 h 1860550"/>
                <a:gd name="connsiteX46" fmla="*/ 586948 w 1862137"/>
                <a:gd name="connsiteY46" fmla="*/ 1624458 h 1860550"/>
                <a:gd name="connsiteX47" fmla="*/ 543130 w 1862137"/>
                <a:gd name="connsiteY47" fmla="*/ 1604634 h 1860550"/>
                <a:gd name="connsiteX48" fmla="*/ 502741 w 1862137"/>
                <a:gd name="connsiteY48" fmla="*/ 1575955 h 1860550"/>
                <a:gd name="connsiteX49" fmla="*/ 366712 w 1862137"/>
                <a:gd name="connsiteY49" fmla="*/ 1670050 h 1860550"/>
                <a:gd name="connsiteX50" fmla="*/ 276225 w 1862137"/>
                <a:gd name="connsiteY50" fmla="*/ 1592263 h 1860550"/>
                <a:gd name="connsiteX51" fmla="*/ 350241 w 1862137"/>
                <a:gd name="connsiteY51" fmla="*/ 1443201 h 1860550"/>
                <a:gd name="connsiteX52" fmla="*/ 315394 w 1862137"/>
                <a:gd name="connsiteY52" fmla="*/ 1406314 h 1860550"/>
                <a:gd name="connsiteX53" fmla="*/ 285679 w 1862137"/>
                <a:gd name="connsiteY53" fmla="*/ 1358527 h 1860550"/>
                <a:gd name="connsiteX54" fmla="*/ 122237 w 1862137"/>
                <a:gd name="connsiteY54" fmla="*/ 1392237 h 1860550"/>
                <a:gd name="connsiteX55" fmla="*/ 68262 w 1862137"/>
                <a:gd name="connsiteY55" fmla="*/ 1285875 h 1860550"/>
                <a:gd name="connsiteX56" fmla="*/ 194297 w 1862137"/>
                <a:gd name="connsiteY56" fmla="*/ 1178997 h 1860550"/>
                <a:gd name="connsiteX57" fmla="*/ 177253 w 1862137"/>
                <a:gd name="connsiteY57" fmla="*/ 1124849 h 1860550"/>
                <a:gd name="connsiteX58" fmla="*/ 168617 w 1862137"/>
                <a:gd name="connsiteY58" fmla="*/ 1083223 h 1860550"/>
                <a:gd name="connsiteX59" fmla="*/ 7937 w 1862137"/>
                <a:gd name="connsiteY59" fmla="*/ 1054100 h 1860550"/>
                <a:gd name="connsiteX60" fmla="*/ 0 w 1862137"/>
                <a:gd name="connsiteY60" fmla="*/ 935037 h 1860550"/>
                <a:gd name="connsiteX61" fmla="*/ 157410 w 1862137"/>
                <a:gd name="connsiteY61" fmla="*/ 882908 h 1860550"/>
                <a:gd name="connsiteX62" fmla="*/ 159860 w 1862137"/>
                <a:gd name="connsiteY62" fmla="*/ 823769 h 1860550"/>
                <a:gd name="connsiteX63" fmla="*/ 171108 w 1862137"/>
                <a:gd name="connsiteY63" fmla="*/ 776628 h 1860550"/>
                <a:gd name="connsiteX64" fmla="*/ 33337 w 1862137"/>
                <a:gd name="connsiteY64" fmla="*/ 685801 h 1860550"/>
                <a:gd name="connsiteX65" fmla="*/ 71437 w 1862137"/>
                <a:gd name="connsiteY65" fmla="*/ 573088 h 1860550"/>
                <a:gd name="connsiteX66" fmla="*/ 236742 w 1862137"/>
                <a:gd name="connsiteY66" fmla="*/ 585409 h 1860550"/>
                <a:gd name="connsiteX67" fmla="*/ 256107 w 1862137"/>
                <a:gd name="connsiteY67" fmla="*/ 542684 h 1860550"/>
                <a:gd name="connsiteX68" fmla="*/ 284755 w 1862137"/>
                <a:gd name="connsiteY68" fmla="*/ 502410 h 1860550"/>
                <a:gd name="connsiteX69" fmla="*/ 190500 w 1862137"/>
                <a:gd name="connsiteY69" fmla="*/ 365125 h 1860550"/>
                <a:gd name="connsiteX70" fmla="*/ 268287 w 1862137"/>
                <a:gd name="connsiteY70" fmla="*/ 276225 h 1860550"/>
                <a:gd name="connsiteX71" fmla="*/ 417378 w 1862137"/>
                <a:gd name="connsiteY71" fmla="*/ 350256 h 1860550"/>
                <a:gd name="connsiteX72" fmla="*/ 454604 w 1862137"/>
                <a:gd name="connsiteY72" fmla="*/ 315152 h 1860550"/>
                <a:gd name="connsiteX73" fmla="*/ 502320 w 1862137"/>
                <a:gd name="connsiteY73" fmla="*/ 285534 h 1860550"/>
                <a:gd name="connsiteX74" fmla="*/ 468312 w 1862137"/>
                <a:gd name="connsiteY74" fmla="*/ 120651 h 1860550"/>
                <a:gd name="connsiteX75" fmla="*/ 574675 w 1862137"/>
                <a:gd name="connsiteY75" fmla="*/ 68263 h 1860550"/>
                <a:gd name="connsiteX76" fmla="*/ 682378 w 1862137"/>
                <a:gd name="connsiteY76" fmla="*/ 194084 h 1860550"/>
                <a:gd name="connsiteX77" fmla="*/ 736321 w 1862137"/>
                <a:gd name="connsiteY77" fmla="*/ 177134 h 1860550"/>
                <a:gd name="connsiteX78" fmla="*/ 777732 w 1862137"/>
                <a:gd name="connsiteY78" fmla="*/ 168558 h 1860550"/>
                <a:gd name="connsiteX79" fmla="*/ 808037 w 1862137"/>
                <a:gd name="connsiteY79" fmla="*/ 7937 h 186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1862137" h="1860550">
                  <a:moveTo>
                    <a:pt x="925512" y="0"/>
                  </a:moveTo>
                  <a:lnTo>
                    <a:pt x="978984" y="157330"/>
                  </a:lnTo>
                  <a:lnTo>
                    <a:pt x="1037671" y="159757"/>
                  </a:lnTo>
                  <a:lnTo>
                    <a:pt x="1083692" y="170718"/>
                  </a:lnTo>
                  <a:lnTo>
                    <a:pt x="1176338" y="31750"/>
                  </a:lnTo>
                  <a:lnTo>
                    <a:pt x="1289050" y="69850"/>
                  </a:lnTo>
                  <a:lnTo>
                    <a:pt x="1275692" y="236320"/>
                  </a:lnTo>
                  <a:lnTo>
                    <a:pt x="1319008" y="255918"/>
                  </a:lnTo>
                  <a:lnTo>
                    <a:pt x="1358662" y="284075"/>
                  </a:lnTo>
                  <a:lnTo>
                    <a:pt x="1495425" y="190500"/>
                  </a:lnTo>
                  <a:lnTo>
                    <a:pt x="1585912" y="268288"/>
                  </a:lnTo>
                  <a:lnTo>
                    <a:pt x="1511895" y="417350"/>
                  </a:lnTo>
                  <a:lnTo>
                    <a:pt x="1546743" y="454238"/>
                  </a:lnTo>
                  <a:lnTo>
                    <a:pt x="1576521" y="502126"/>
                  </a:lnTo>
                  <a:lnTo>
                    <a:pt x="1741488" y="468313"/>
                  </a:lnTo>
                  <a:lnTo>
                    <a:pt x="1793875" y="573088"/>
                  </a:lnTo>
                  <a:lnTo>
                    <a:pt x="1667696" y="681097"/>
                  </a:lnTo>
                  <a:lnTo>
                    <a:pt x="1684884" y="735702"/>
                  </a:lnTo>
                  <a:lnTo>
                    <a:pt x="1693262" y="776085"/>
                  </a:lnTo>
                  <a:lnTo>
                    <a:pt x="1854200" y="806450"/>
                  </a:lnTo>
                  <a:lnTo>
                    <a:pt x="1862137" y="925513"/>
                  </a:lnTo>
                  <a:lnTo>
                    <a:pt x="1704727" y="977642"/>
                  </a:lnTo>
                  <a:lnTo>
                    <a:pt x="1702277" y="1036783"/>
                  </a:lnTo>
                  <a:lnTo>
                    <a:pt x="1691105" y="1083603"/>
                  </a:lnTo>
                  <a:lnTo>
                    <a:pt x="1830387" y="1174750"/>
                  </a:lnTo>
                  <a:lnTo>
                    <a:pt x="1792287" y="1285875"/>
                  </a:lnTo>
                  <a:lnTo>
                    <a:pt x="1625658" y="1274561"/>
                  </a:lnTo>
                  <a:lnTo>
                    <a:pt x="1606030" y="1317868"/>
                  </a:lnTo>
                  <a:lnTo>
                    <a:pt x="1577382" y="1358141"/>
                  </a:lnTo>
                  <a:lnTo>
                    <a:pt x="1671637" y="1495425"/>
                  </a:lnTo>
                  <a:lnTo>
                    <a:pt x="1593850" y="1584325"/>
                  </a:lnTo>
                  <a:lnTo>
                    <a:pt x="1444760" y="1510294"/>
                  </a:lnTo>
                  <a:lnTo>
                    <a:pt x="1407533" y="1545400"/>
                  </a:lnTo>
                  <a:lnTo>
                    <a:pt x="1359818" y="1575017"/>
                  </a:lnTo>
                  <a:lnTo>
                    <a:pt x="1393825" y="1739900"/>
                  </a:lnTo>
                  <a:lnTo>
                    <a:pt x="1289050" y="1792287"/>
                  </a:lnTo>
                  <a:lnTo>
                    <a:pt x="1181011" y="1666074"/>
                  </a:lnTo>
                  <a:lnTo>
                    <a:pt x="1125816" y="1683417"/>
                  </a:lnTo>
                  <a:lnTo>
                    <a:pt x="1086058" y="1691651"/>
                  </a:lnTo>
                  <a:lnTo>
                    <a:pt x="1055688" y="1852613"/>
                  </a:lnTo>
                  <a:lnTo>
                    <a:pt x="936625" y="1860550"/>
                  </a:lnTo>
                  <a:lnTo>
                    <a:pt x="883154" y="1703221"/>
                  </a:lnTo>
                  <a:lnTo>
                    <a:pt x="824467" y="1700794"/>
                  </a:lnTo>
                  <a:lnTo>
                    <a:pt x="777857" y="1689693"/>
                  </a:lnTo>
                  <a:lnTo>
                    <a:pt x="685800" y="1828800"/>
                  </a:lnTo>
                  <a:lnTo>
                    <a:pt x="574675" y="1789113"/>
                  </a:lnTo>
                  <a:lnTo>
                    <a:pt x="586948" y="1624458"/>
                  </a:lnTo>
                  <a:lnTo>
                    <a:pt x="543130" y="1604634"/>
                  </a:lnTo>
                  <a:lnTo>
                    <a:pt x="502741" y="1575955"/>
                  </a:lnTo>
                  <a:lnTo>
                    <a:pt x="366712" y="1670050"/>
                  </a:lnTo>
                  <a:lnTo>
                    <a:pt x="276225" y="1592263"/>
                  </a:lnTo>
                  <a:lnTo>
                    <a:pt x="350241" y="1443201"/>
                  </a:lnTo>
                  <a:lnTo>
                    <a:pt x="315394" y="1406314"/>
                  </a:lnTo>
                  <a:lnTo>
                    <a:pt x="285679" y="1358527"/>
                  </a:lnTo>
                  <a:lnTo>
                    <a:pt x="122237" y="1392237"/>
                  </a:lnTo>
                  <a:lnTo>
                    <a:pt x="68262" y="1285875"/>
                  </a:lnTo>
                  <a:lnTo>
                    <a:pt x="194297" y="1178997"/>
                  </a:lnTo>
                  <a:lnTo>
                    <a:pt x="177253" y="1124849"/>
                  </a:lnTo>
                  <a:lnTo>
                    <a:pt x="168617" y="1083223"/>
                  </a:lnTo>
                  <a:lnTo>
                    <a:pt x="7937" y="1054100"/>
                  </a:lnTo>
                  <a:lnTo>
                    <a:pt x="0" y="935037"/>
                  </a:lnTo>
                  <a:lnTo>
                    <a:pt x="157410" y="882908"/>
                  </a:lnTo>
                  <a:lnTo>
                    <a:pt x="159860" y="823769"/>
                  </a:lnTo>
                  <a:lnTo>
                    <a:pt x="171108" y="776628"/>
                  </a:lnTo>
                  <a:lnTo>
                    <a:pt x="33337" y="685801"/>
                  </a:lnTo>
                  <a:lnTo>
                    <a:pt x="71437" y="573088"/>
                  </a:lnTo>
                  <a:lnTo>
                    <a:pt x="236742" y="585409"/>
                  </a:lnTo>
                  <a:lnTo>
                    <a:pt x="256107" y="542684"/>
                  </a:lnTo>
                  <a:lnTo>
                    <a:pt x="284755" y="502410"/>
                  </a:lnTo>
                  <a:lnTo>
                    <a:pt x="190500" y="365125"/>
                  </a:lnTo>
                  <a:lnTo>
                    <a:pt x="268287" y="276225"/>
                  </a:lnTo>
                  <a:lnTo>
                    <a:pt x="417378" y="350256"/>
                  </a:lnTo>
                  <a:lnTo>
                    <a:pt x="454604" y="315152"/>
                  </a:lnTo>
                  <a:lnTo>
                    <a:pt x="502320" y="285534"/>
                  </a:lnTo>
                  <a:lnTo>
                    <a:pt x="468312" y="120651"/>
                  </a:lnTo>
                  <a:lnTo>
                    <a:pt x="574675" y="68263"/>
                  </a:lnTo>
                  <a:lnTo>
                    <a:pt x="682378" y="194084"/>
                  </a:lnTo>
                  <a:lnTo>
                    <a:pt x="736321" y="177134"/>
                  </a:lnTo>
                  <a:lnTo>
                    <a:pt x="777732" y="168558"/>
                  </a:lnTo>
                  <a:lnTo>
                    <a:pt x="808037" y="793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3987801" y="4348162"/>
              <a:ext cx="1309688" cy="2509837"/>
              <a:chOff x="3987801" y="4348162"/>
              <a:chExt cx="1309688" cy="2509837"/>
            </a:xfrm>
          </p:grpSpPr>
          <p:sp>
            <p:nvSpPr>
              <p:cNvPr id="74" name="Oval 6"/>
              <p:cNvSpPr>
                <a:spLocks noChangeArrowheads="1"/>
              </p:cNvSpPr>
              <p:nvPr/>
            </p:nvSpPr>
            <p:spPr bwMode="auto">
              <a:xfrm>
                <a:off x="4241801" y="4419599"/>
                <a:ext cx="469900" cy="471487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7"/>
              <p:cNvSpPr>
                <a:spLocks/>
              </p:cNvSpPr>
              <p:nvPr/>
            </p:nvSpPr>
            <p:spPr bwMode="auto">
              <a:xfrm>
                <a:off x="3987801" y="4348162"/>
                <a:ext cx="1309688" cy="2509837"/>
              </a:xfrm>
              <a:custGeom>
                <a:avLst/>
                <a:gdLst>
                  <a:gd name="T0" fmla="*/ 835 w 1488"/>
                  <a:gd name="T1" fmla="*/ 717 h 2854"/>
                  <a:gd name="T2" fmla="*/ 851 w 1488"/>
                  <a:gd name="T3" fmla="*/ 708 h 2854"/>
                  <a:gd name="T4" fmla="*/ 1249 w 1488"/>
                  <a:gd name="T5" fmla="*/ 68 h 2854"/>
                  <a:gd name="T6" fmla="*/ 1417 w 1488"/>
                  <a:gd name="T7" fmla="*/ 36 h 2854"/>
                  <a:gd name="T8" fmla="*/ 1451 w 1488"/>
                  <a:gd name="T9" fmla="*/ 199 h 2854"/>
                  <a:gd name="T10" fmla="*/ 890 w 1488"/>
                  <a:gd name="T11" fmla="*/ 1074 h 2854"/>
                  <a:gd name="T12" fmla="*/ 887 w 1488"/>
                  <a:gd name="T13" fmla="*/ 1085 h 2854"/>
                  <a:gd name="T14" fmla="*/ 887 w 1488"/>
                  <a:gd name="T15" fmla="*/ 1839 h 2854"/>
                  <a:gd name="T16" fmla="*/ 887 w 1488"/>
                  <a:gd name="T17" fmla="*/ 1906 h 2854"/>
                  <a:gd name="T18" fmla="*/ 887 w 1488"/>
                  <a:gd name="T19" fmla="*/ 2723 h 2854"/>
                  <a:gd name="T20" fmla="*/ 751 w 1488"/>
                  <a:gd name="T21" fmla="*/ 2854 h 2854"/>
                  <a:gd name="T22" fmla="*/ 749 w 1488"/>
                  <a:gd name="T23" fmla="*/ 2854 h 2854"/>
                  <a:gd name="T24" fmla="*/ 614 w 1488"/>
                  <a:gd name="T25" fmla="*/ 2723 h 2854"/>
                  <a:gd name="T26" fmla="*/ 614 w 1488"/>
                  <a:gd name="T27" fmla="*/ 1925 h 2854"/>
                  <a:gd name="T28" fmla="*/ 595 w 1488"/>
                  <a:gd name="T29" fmla="*/ 1906 h 2854"/>
                  <a:gd name="T30" fmla="*/ 576 w 1488"/>
                  <a:gd name="T31" fmla="*/ 1906 h 2854"/>
                  <a:gd name="T32" fmla="*/ 557 w 1488"/>
                  <a:gd name="T33" fmla="*/ 1925 h 2854"/>
                  <a:gd name="T34" fmla="*/ 557 w 1488"/>
                  <a:gd name="T35" fmla="*/ 2723 h 2854"/>
                  <a:gd name="T36" fmla="*/ 421 w 1488"/>
                  <a:gd name="T37" fmla="*/ 2854 h 2854"/>
                  <a:gd name="T38" fmla="*/ 419 w 1488"/>
                  <a:gd name="T39" fmla="*/ 2854 h 2854"/>
                  <a:gd name="T40" fmla="*/ 283 w 1488"/>
                  <a:gd name="T41" fmla="*/ 2723 h 2854"/>
                  <a:gd name="T42" fmla="*/ 283 w 1488"/>
                  <a:gd name="T43" fmla="*/ 1906 h 2854"/>
                  <a:gd name="T44" fmla="*/ 283 w 1488"/>
                  <a:gd name="T45" fmla="*/ 1839 h 2854"/>
                  <a:gd name="T46" fmla="*/ 283 w 1488"/>
                  <a:gd name="T47" fmla="*/ 1103 h 2854"/>
                  <a:gd name="T48" fmla="*/ 263 w 1488"/>
                  <a:gd name="T49" fmla="*/ 1085 h 2854"/>
                  <a:gd name="T50" fmla="*/ 263 w 1488"/>
                  <a:gd name="T51" fmla="*/ 1085 h 2854"/>
                  <a:gd name="T52" fmla="*/ 246 w 1488"/>
                  <a:gd name="T53" fmla="*/ 1103 h 2854"/>
                  <a:gd name="T54" fmla="*/ 246 w 1488"/>
                  <a:gd name="T55" fmla="*/ 1712 h 2854"/>
                  <a:gd name="T56" fmla="*/ 123 w 1488"/>
                  <a:gd name="T57" fmla="*/ 1830 h 2854"/>
                  <a:gd name="T58" fmla="*/ 0 w 1488"/>
                  <a:gd name="T59" fmla="*/ 1712 h 2854"/>
                  <a:gd name="T60" fmla="*/ 0 w 1488"/>
                  <a:gd name="T61" fmla="*/ 1170 h 2854"/>
                  <a:gd name="T62" fmla="*/ 0 w 1488"/>
                  <a:gd name="T63" fmla="*/ 1024 h 2854"/>
                  <a:gd name="T64" fmla="*/ 0 w 1488"/>
                  <a:gd name="T65" fmla="*/ 736 h 2854"/>
                  <a:gd name="T66" fmla="*/ 19 w 1488"/>
                  <a:gd name="T67" fmla="*/ 717 h 2854"/>
                  <a:gd name="T68" fmla="*/ 835 w 1488"/>
                  <a:gd name="T69" fmla="*/ 717 h 2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88" h="2854">
                    <a:moveTo>
                      <a:pt x="835" y="717"/>
                    </a:moveTo>
                    <a:cubicBezTo>
                      <a:pt x="841" y="717"/>
                      <a:pt x="847" y="714"/>
                      <a:pt x="851" y="708"/>
                    </a:cubicBezTo>
                    <a:cubicBezTo>
                      <a:pt x="1249" y="68"/>
                      <a:pt x="1249" y="68"/>
                      <a:pt x="1249" y="68"/>
                    </a:cubicBezTo>
                    <a:cubicBezTo>
                      <a:pt x="1286" y="14"/>
                      <a:pt x="1361" y="0"/>
                      <a:pt x="1417" y="36"/>
                    </a:cubicBezTo>
                    <a:cubicBezTo>
                      <a:pt x="1473" y="72"/>
                      <a:pt x="1488" y="145"/>
                      <a:pt x="1451" y="199"/>
                    </a:cubicBezTo>
                    <a:cubicBezTo>
                      <a:pt x="890" y="1074"/>
                      <a:pt x="890" y="1074"/>
                      <a:pt x="890" y="1074"/>
                    </a:cubicBezTo>
                    <a:cubicBezTo>
                      <a:pt x="888" y="1077"/>
                      <a:pt x="887" y="1081"/>
                      <a:pt x="887" y="1085"/>
                    </a:cubicBezTo>
                    <a:cubicBezTo>
                      <a:pt x="887" y="1839"/>
                      <a:pt x="887" y="1839"/>
                      <a:pt x="887" y="1839"/>
                    </a:cubicBezTo>
                    <a:cubicBezTo>
                      <a:pt x="887" y="1906"/>
                      <a:pt x="887" y="1906"/>
                      <a:pt x="887" y="1906"/>
                    </a:cubicBezTo>
                    <a:cubicBezTo>
                      <a:pt x="887" y="2723"/>
                      <a:pt x="887" y="2723"/>
                      <a:pt x="887" y="2723"/>
                    </a:cubicBezTo>
                    <a:cubicBezTo>
                      <a:pt x="887" y="2795"/>
                      <a:pt x="826" y="2854"/>
                      <a:pt x="751" y="2854"/>
                    </a:cubicBezTo>
                    <a:cubicBezTo>
                      <a:pt x="749" y="2854"/>
                      <a:pt x="749" y="2854"/>
                      <a:pt x="749" y="2854"/>
                    </a:cubicBezTo>
                    <a:cubicBezTo>
                      <a:pt x="675" y="2854"/>
                      <a:pt x="614" y="2795"/>
                      <a:pt x="614" y="2723"/>
                    </a:cubicBezTo>
                    <a:cubicBezTo>
                      <a:pt x="614" y="1925"/>
                      <a:pt x="614" y="1925"/>
                      <a:pt x="614" y="1925"/>
                    </a:cubicBezTo>
                    <a:cubicBezTo>
                      <a:pt x="614" y="1914"/>
                      <a:pt x="605" y="1906"/>
                      <a:pt x="595" y="1906"/>
                    </a:cubicBezTo>
                    <a:cubicBezTo>
                      <a:pt x="576" y="1906"/>
                      <a:pt x="576" y="1906"/>
                      <a:pt x="576" y="1906"/>
                    </a:cubicBezTo>
                    <a:cubicBezTo>
                      <a:pt x="565" y="1906"/>
                      <a:pt x="557" y="1914"/>
                      <a:pt x="557" y="1925"/>
                    </a:cubicBezTo>
                    <a:cubicBezTo>
                      <a:pt x="557" y="2723"/>
                      <a:pt x="557" y="2723"/>
                      <a:pt x="557" y="2723"/>
                    </a:cubicBezTo>
                    <a:cubicBezTo>
                      <a:pt x="557" y="2795"/>
                      <a:pt x="495" y="2854"/>
                      <a:pt x="421" y="2854"/>
                    </a:cubicBezTo>
                    <a:cubicBezTo>
                      <a:pt x="419" y="2854"/>
                      <a:pt x="419" y="2854"/>
                      <a:pt x="419" y="2854"/>
                    </a:cubicBezTo>
                    <a:cubicBezTo>
                      <a:pt x="344" y="2854"/>
                      <a:pt x="283" y="2795"/>
                      <a:pt x="283" y="2723"/>
                    </a:cubicBezTo>
                    <a:cubicBezTo>
                      <a:pt x="283" y="1906"/>
                      <a:pt x="283" y="1906"/>
                      <a:pt x="283" y="1906"/>
                    </a:cubicBezTo>
                    <a:cubicBezTo>
                      <a:pt x="283" y="1839"/>
                      <a:pt x="283" y="1839"/>
                      <a:pt x="283" y="1839"/>
                    </a:cubicBezTo>
                    <a:cubicBezTo>
                      <a:pt x="283" y="1103"/>
                      <a:pt x="283" y="1103"/>
                      <a:pt x="283" y="1103"/>
                    </a:cubicBezTo>
                    <a:cubicBezTo>
                      <a:pt x="283" y="1092"/>
                      <a:pt x="274" y="1084"/>
                      <a:pt x="263" y="1085"/>
                    </a:cubicBezTo>
                    <a:cubicBezTo>
                      <a:pt x="263" y="1085"/>
                      <a:pt x="263" y="1085"/>
                      <a:pt x="263" y="1085"/>
                    </a:cubicBezTo>
                    <a:cubicBezTo>
                      <a:pt x="253" y="1086"/>
                      <a:pt x="246" y="1094"/>
                      <a:pt x="246" y="1103"/>
                    </a:cubicBezTo>
                    <a:cubicBezTo>
                      <a:pt x="246" y="1712"/>
                      <a:pt x="246" y="1712"/>
                      <a:pt x="246" y="1712"/>
                    </a:cubicBezTo>
                    <a:cubicBezTo>
                      <a:pt x="246" y="1778"/>
                      <a:pt x="190" y="1830"/>
                      <a:pt x="123" y="1830"/>
                    </a:cubicBezTo>
                    <a:cubicBezTo>
                      <a:pt x="56" y="1830"/>
                      <a:pt x="0" y="1778"/>
                      <a:pt x="0" y="1712"/>
                    </a:cubicBezTo>
                    <a:cubicBezTo>
                      <a:pt x="0" y="1170"/>
                      <a:pt x="0" y="1170"/>
                      <a:pt x="0" y="1170"/>
                    </a:cubicBezTo>
                    <a:cubicBezTo>
                      <a:pt x="0" y="1024"/>
                      <a:pt x="0" y="1024"/>
                      <a:pt x="0" y="1024"/>
                    </a:cubicBezTo>
                    <a:cubicBezTo>
                      <a:pt x="0" y="736"/>
                      <a:pt x="0" y="736"/>
                      <a:pt x="0" y="736"/>
                    </a:cubicBezTo>
                    <a:cubicBezTo>
                      <a:pt x="0" y="726"/>
                      <a:pt x="9" y="717"/>
                      <a:pt x="19" y="717"/>
                    </a:cubicBezTo>
                    <a:lnTo>
                      <a:pt x="835" y="717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1" name="Freeform 12"/>
            <p:cNvSpPr>
              <a:spLocks/>
            </p:cNvSpPr>
            <p:nvPr/>
          </p:nvSpPr>
          <p:spPr bwMode="auto">
            <a:xfrm>
              <a:off x="5802314" y="3446462"/>
              <a:ext cx="1366838" cy="1365250"/>
            </a:xfrm>
            <a:custGeom>
              <a:avLst/>
              <a:gdLst>
                <a:gd name="T0" fmla="*/ 165 w 1552"/>
                <a:gd name="T1" fmla="*/ 1075 h 1552"/>
                <a:gd name="T2" fmla="*/ 1076 w 1552"/>
                <a:gd name="T3" fmla="*/ 1387 h 1552"/>
                <a:gd name="T4" fmla="*/ 1387 w 1552"/>
                <a:gd name="T5" fmla="*/ 477 h 1552"/>
                <a:gd name="T6" fmla="*/ 477 w 1552"/>
                <a:gd name="T7" fmla="*/ 165 h 1552"/>
                <a:gd name="T8" fmla="*/ 165 w 1552"/>
                <a:gd name="T9" fmla="*/ 1075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52" h="1552">
                  <a:moveTo>
                    <a:pt x="165" y="1075"/>
                  </a:moveTo>
                  <a:cubicBezTo>
                    <a:pt x="331" y="1413"/>
                    <a:pt x="738" y="1552"/>
                    <a:pt x="1076" y="1387"/>
                  </a:cubicBezTo>
                  <a:cubicBezTo>
                    <a:pt x="1413" y="1221"/>
                    <a:pt x="1552" y="814"/>
                    <a:pt x="1387" y="477"/>
                  </a:cubicBezTo>
                  <a:cubicBezTo>
                    <a:pt x="1222" y="139"/>
                    <a:pt x="814" y="0"/>
                    <a:pt x="477" y="165"/>
                  </a:cubicBezTo>
                  <a:cubicBezTo>
                    <a:pt x="139" y="331"/>
                    <a:pt x="0" y="738"/>
                    <a:pt x="165" y="107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0"/>
            <p:cNvSpPr>
              <a:spLocks/>
            </p:cNvSpPr>
            <p:nvPr/>
          </p:nvSpPr>
          <p:spPr bwMode="auto">
            <a:xfrm>
              <a:off x="4473576" y="2741612"/>
              <a:ext cx="1158875" cy="1157287"/>
            </a:xfrm>
            <a:custGeom>
              <a:avLst/>
              <a:gdLst>
                <a:gd name="T0" fmla="*/ 88 w 1317"/>
                <a:gd name="T1" fmla="*/ 819 h 1317"/>
                <a:gd name="T2" fmla="*/ 819 w 1317"/>
                <a:gd name="T3" fmla="*/ 1228 h 1317"/>
                <a:gd name="T4" fmla="*/ 1228 w 1317"/>
                <a:gd name="T5" fmla="*/ 498 h 1317"/>
                <a:gd name="T6" fmla="*/ 497 w 1317"/>
                <a:gd name="T7" fmla="*/ 89 h 1317"/>
                <a:gd name="T8" fmla="*/ 88 w 1317"/>
                <a:gd name="T9" fmla="*/ 819 h 1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7" h="1317">
                  <a:moveTo>
                    <a:pt x="88" y="819"/>
                  </a:moveTo>
                  <a:cubicBezTo>
                    <a:pt x="177" y="1134"/>
                    <a:pt x="504" y="1317"/>
                    <a:pt x="819" y="1228"/>
                  </a:cubicBezTo>
                  <a:cubicBezTo>
                    <a:pt x="1134" y="1139"/>
                    <a:pt x="1317" y="812"/>
                    <a:pt x="1228" y="498"/>
                  </a:cubicBezTo>
                  <a:cubicBezTo>
                    <a:pt x="1139" y="183"/>
                    <a:pt x="812" y="0"/>
                    <a:pt x="497" y="89"/>
                  </a:cubicBezTo>
                  <a:cubicBezTo>
                    <a:pt x="183" y="177"/>
                    <a:pt x="0" y="505"/>
                    <a:pt x="88" y="819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8"/>
            <p:cNvSpPr>
              <a:spLocks/>
            </p:cNvSpPr>
            <p:nvPr/>
          </p:nvSpPr>
          <p:spPr bwMode="auto">
            <a:xfrm>
              <a:off x="5789614" y="2178050"/>
              <a:ext cx="776288" cy="776287"/>
            </a:xfrm>
            <a:custGeom>
              <a:avLst/>
              <a:gdLst>
                <a:gd name="T0" fmla="*/ 60 w 883"/>
                <a:gd name="T1" fmla="*/ 549 h 883"/>
                <a:gd name="T2" fmla="*/ 550 w 883"/>
                <a:gd name="T3" fmla="*/ 824 h 883"/>
                <a:gd name="T4" fmla="*/ 824 w 883"/>
                <a:gd name="T5" fmla="*/ 334 h 883"/>
                <a:gd name="T6" fmla="*/ 334 w 883"/>
                <a:gd name="T7" fmla="*/ 60 h 883"/>
                <a:gd name="T8" fmla="*/ 60 w 883"/>
                <a:gd name="T9" fmla="*/ 549 h 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3" h="883">
                  <a:moveTo>
                    <a:pt x="60" y="549"/>
                  </a:moveTo>
                  <a:cubicBezTo>
                    <a:pt x="119" y="760"/>
                    <a:pt x="339" y="883"/>
                    <a:pt x="550" y="824"/>
                  </a:cubicBezTo>
                  <a:cubicBezTo>
                    <a:pt x="761" y="764"/>
                    <a:pt x="883" y="545"/>
                    <a:pt x="824" y="334"/>
                  </a:cubicBezTo>
                  <a:cubicBezTo>
                    <a:pt x="764" y="123"/>
                    <a:pt x="545" y="0"/>
                    <a:pt x="334" y="60"/>
                  </a:cubicBezTo>
                  <a:cubicBezTo>
                    <a:pt x="123" y="119"/>
                    <a:pt x="0" y="338"/>
                    <a:pt x="60" y="549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6"/>
            <p:cNvSpPr>
              <a:spLocks/>
            </p:cNvSpPr>
            <p:nvPr/>
          </p:nvSpPr>
          <p:spPr bwMode="auto">
            <a:xfrm>
              <a:off x="5527676" y="5010149"/>
              <a:ext cx="573088" cy="573087"/>
            </a:xfrm>
            <a:custGeom>
              <a:avLst/>
              <a:gdLst>
                <a:gd name="T0" fmla="*/ 13 w 650"/>
                <a:gd name="T1" fmla="*/ 351 h 651"/>
                <a:gd name="T2" fmla="*/ 350 w 650"/>
                <a:gd name="T3" fmla="*/ 637 h 651"/>
                <a:gd name="T4" fmla="*/ 636 w 650"/>
                <a:gd name="T5" fmla="*/ 300 h 651"/>
                <a:gd name="T6" fmla="*/ 300 w 650"/>
                <a:gd name="T7" fmla="*/ 14 h 651"/>
                <a:gd name="T8" fmla="*/ 13 w 650"/>
                <a:gd name="T9" fmla="*/ 351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0" h="651">
                  <a:moveTo>
                    <a:pt x="13" y="351"/>
                  </a:moveTo>
                  <a:cubicBezTo>
                    <a:pt x="27" y="522"/>
                    <a:pt x="178" y="651"/>
                    <a:pt x="350" y="637"/>
                  </a:cubicBezTo>
                  <a:cubicBezTo>
                    <a:pt x="522" y="623"/>
                    <a:pt x="650" y="472"/>
                    <a:pt x="636" y="300"/>
                  </a:cubicBezTo>
                  <a:cubicBezTo>
                    <a:pt x="622" y="128"/>
                    <a:pt x="471" y="0"/>
                    <a:pt x="300" y="14"/>
                  </a:cubicBezTo>
                  <a:cubicBezTo>
                    <a:pt x="128" y="28"/>
                    <a:pt x="0" y="179"/>
                    <a:pt x="13" y="35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76"/>
            <p:cNvSpPr>
              <a:spLocks noEditPoints="1"/>
            </p:cNvSpPr>
            <p:nvPr/>
          </p:nvSpPr>
          <p:spPr bwMode="auto">
            <a:xfrm>
              <a:off x="6143626" y="5757862"/>
              <a:ext cx="260350" cy="242887"/>
            </a:xfrm>
            <a:custGeom>
              <a:avLst/>
              <a:gdLst>
                <a:gd name="T0" fmla="*/ 153 w 296"/>
                <a:gd name="T1" fmla="*/ 276 h 276"/>
                <a:gd name="T2" fmla="*/ 153 w 296"/>
                <a:gd name="T3" fmla="*/ 276 h 276"/>
                <a:gd name="T4" fmla="*/ 119 w 296"/>
                <a:gd name="T5" fmla="*/ 273 h 276"/>
                <a:gd name="T6" fmla="*/ 18 w 296"/>
                <a:gd name="T7" fmla="*/ 105 h 276"/>
                <a:gd name="T8" fmla="*/ 153 w 296"/>
                <a:gd name="T9" fmla="*/ 0 h 276"/>
                <a:gd name="T10" fmla="*/ 187 w 296"/>
                <a:gd name="T11" fmla="*/ 4 h 276"/>
                <a:gd name="T12" fmla="*/ 272 w 296"/>
                <a:gd name="T13" fmla="*/ 68 h 276"/>
                <a:gd name="T14" fmla="*/ 287 w 296"/>
                <a:gd name="T15" fmla="*/ 172 h 276"/>
                <a:gd name="T16" fmla="*/ 153 w 296"/>
                <a:gd name="T17" fmla="*/ 276 h 276"/>
                <a:gd name="T18" fmla="*/ 153 w 296"/>
                <a:gd name="T19" fmla="*/ 44 h 276"/>
                <a:gd name="T20" fmla="*/ 61 w 296"/>
                <a:gd name="T21" fmla="*/ 116 h 276"/>
                <a:gd name="T22" fmla="*/ 130 w 296"/>
                <a:gd name="T23" fmla="*/ 230 h 276"/>
                <a:gd name="T24" fmla="*/ 153 w 296"/>
                <a:gd name="T25" fmla="*/ 232 h 276"/>
                <a:gd name="T26" fmla="*/ 153 w 296"/>
                <a:gd name="T27" fmla="*/ 232 h 276"/>
                <a:gd name="T28" fmla="*/ 245 w 296"/>
                <a:gd name="T29" fmla="*/ 161 h 276"/>
                <a:gd name="T30" fmla="*/ 234 w 296"/>
                <a:gd name="T31" fmla="*/ 90 h 276"/>
                <a:gd name="T32" fmla="*/ 176 w 296"/>
                <a:gd name="T33" fmla="*/ 47 h 276"/>
                <a:gd name="T34" fmla="*/ 153 w 296"/>
                <a:gd name="T35" fmla="*/ 44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6" h="276">
                  <a:moveTo>
                    <a:pt x="153" y="276"/>
                  </a:moveTo>
                  <a:cubicBezTo>
                    <a:pt x="153" y="276"/>
                    <a:pt x="153" y="276"/>
                    <a:pt x="153" y="276"/>
                  </a:cubicBezTo>
                  <a:cubicBezTo>
                    <a:pt x="142" y="276"/>
                    <a:pt x="130" y="275"/>
                    <a:pt x="119" y="273"/>
                  </a:cubicBezTo>
                  <a:cubicBezTo>
                    <a:pt x="45" y="254"/>
                    <a:pt x="0" y="179"/>
                    <a:pt x="18" y="105"/>
                  </a:cubicBezTo>
                  <a:cubicBezTo>
                    <a:pt x="34" y="43"/>
                    <a:pt x="89" y="0"/>
                    <a:pt x="153" y="0"/>
                  </a:cubicBezTo>
                  <a:cubicBezTo>
                    <a:pt x="164" y="0"/>
                    <a:pt x="176" y="2"/>
                    <a:pt x="187" y="4"/>
                  </a:cubicBezTo>
                  <a:cubicBezTo>
                    <a:pt x="223" y="13"/>
                    <a:pt x="253" y="36"/>
                    <a:pt x="272" y="68"/>
                  </a:cubicBezTo>
                  <a:cubicBezTo>
                    <a:pt x="291" y="99"/>
                    <a:pt x="296" y="136"/>
                    <a:pt x="287" y="172"/>
                  </a:cubicBezTo>
                  <a:cubicBezTo>
                    <a:pt x="272" y="234"/>
                    <a:pt x="217" y="276"/>
                    <a:pt x="153" y="276"/>
                  </a:cubicBezTo>
                  <a:close/>
                  <a:moveTo>
                    <a:pt x="153" y="44"/>
                  </a:moveTo>
                  <a:cubicBezTo>
                    <a:pt x="109" y="44"/>
                    <a:pt x="72" y="74"/>
                    <a:pt x="61" y="116"/>
                  </a:cubicBezTo>
                  <a:cubicBezTo>
                    <a:pt x="49" y="166"/>
                    <a:pt x="79" y="217"/>
                    <a:pt x="130" y="230"/>
                  </a:cubicBezTo>
                  <a:cubicBezTo>
                    <a:pt x="138" y="232"/>
                    <a:pt x="145" y="232"/>
                    <a:pt x="153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96" y="232"/>
                    <a:pt x="234" y="203"/>
                    <a:pt x="245" y="161"/>
                  </a:cubicBezTo>
                  <a:cubicBezTo>
                    <a:pt x="251" y="137"/>
                    <a:pt x="247" y="112"/>
                    <a:pt x="234" y="90"/>
                  </a:cubicBezTo>
                  <a:cubicBezTo>
                    <a:pt x="221" y="68"/>
                    <a:pt x="200" y="53"/>
                    <a:pt x="176" y="47"/>
                  </a:cubicBezTo>
                  <a:cubicBezTo>
                    <a:pt x="168" y="45"/>
                    <a:pt x="161" y="44"/>
                    <a:pt x="153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6"/>
            <p:cNvSpPr>
              <a:spLocks noEditPoints="1"/>
            </p:cNvSpPr>
            <p:nvPr/>
          </p:nvSpPr>
          <p:spPr bwMode="auto">
            <a:xfrm>
              <a:off x="6797676" y="2863850"/>
              <a:ext cx="260350" cy="242887"/>
            </a:xfrm>
            <a:custGeom>
              <a:avLst/>
              <a:gdLst>
                <a:gd name="T0" fmla="*/ 153 w 296"/>
                <a:gd name="T1" fmla="*/ 277 h 277"/>
                <a:gd name="T2" fmla="*/ 153 w 296"/>
                <a:gd name="T3" fmla="*/ 277 h 277"/>
                <a:gd name="T4" fmla="*/ 119 w 296"/>
                <a:gd name="T5" fmla="*/ 273 h 277"/>
                <a:gd name="T6" fmla="*/ 18 w 296"/>
                <a:gd name="T7" fmla="*/ 105 h 277"/>
                <a:gd name="T8" fmla="*/ 152 w 296"/>
                <a:gd name="T9" fmla="*/ 0 h 277"/>
                <a:gd name="T10" fmla="*/ 186 w 296"/>
                <a:gd name="T11" fmla="*/ 4 h 277"/>
                <a:gd name="T12" fmla="*/ 271 w 296"/>
                <a:gd name="T13" fmla="*/ 67 h 277"/>
                <a:gd name="T14" fmla="*/ 287 w 296"/>
                <a:gd name="T15" fmla="*/ 172 h 277"/>
                <a:gd name="T16" fmla="*/ 153 w 296"/>
                <a:gd name="T17" fmla="*/ 277 h 277"/>
                <a:gd name="T18" fmla="*/ 152 w 296"/>
                <a:gd name="T19" fmla="*/ 44 h 277"/>
                <a:gd name="T20" fmla="*/ 61 w 296"/>
                <a:gd name="T21" fmla="*/ 115 h 277"/>
                <a:gd name="T22" fmla="*/ 130 w 296"/>
                <a:gd name="T23" fmla="*/ 230 h 277"/>
                <a:gd name="T24" fmla="*/ 153 w 296"/>
                <a:gd name="T25" fmla="*/ 233 h 277"/>
                <a:gd name="T26" fmla="*/ 244 w 296"/>
                <a:gd name="T27" fmla="*/ 161 h 277"/>
                <a:gd name="T28" fmla="*/ 234 w 296"/>
                <a:gd name="T29" fmla="*/ 90 h 277"/>
                <a:gd name="T30" fmla="*/ 176 w 296"/>
                <a:gd name="T31" fmla="*/ 47 h 277"/>
                <a:gd name="T32" fmla="*/ 152 w 296"/>
                <a:gd name="T33" fmla="*/ 44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96" h="277">
                  <a:moveTo>
                    <a:pt x="153" y="277"/>
                  </a:moveTo>
                  <a:cubicBezTo>
                    <a:pt x="153" y="277"/>
                    <a:pt x="153" y="277"/>
                    <a:pt x="153" y="277"/>
                  </a:cubicBezTo>
                  <a:cubicBezTo>
                    <a:pt x="141" y="277"/>
                    <a:pt x="130" y="276"/>
                    <a:pt x="119" y="273"/>
                  </a:cubicBezTo>
                  <a:cubicBezTo>
                    <a:pt x="45" y="254"/>
                    <a:pt x="0" y="179"/>
                    <a:pt x="18" y="105"/>
                  </a:cubicBezTo>
                  <a:cubicBezTo>
                    <a:pt x="34" y="43"/>
                    <a:pt x="89" y="0"/>
                    <a:pt x="152" y="0"/>
                  </a:cubicBezTo>
                  <a:cubicBezTo>
                    <a:pt x="164" y="0"/>
                    <a:pt x="175" y="1"/>
                    <a:pt x="186" y="4"/>
                  </a:cubicBezTo>
                  <a:cubicBezTo>
                    <a:pt x="222" y="13"/>
                    <a:pt x="252" y="35"/>
                    <a:pt x="271" y="67"/>
                  </a:cubicBezTo>
                  <a:cubicBezTo>
                    <a:pt x="291" y="99"/>
                    <a:pt x="296" y="136"/>
                    <a:pt x="287" y="172"/>
                  </a:cubicBezTo>
                  <a:cubicBezTo>
                    <a:pt x="272" y="234"/>
                    <a:pt x="216" y="277"/>
                    <a:pt x="153" y="277"/>
                  </a:cubicBezTo>
                  <a:close/>
                  <a:moveTo>
                    <a:pt x="152" y="44"/>
                  </a:moveTo>
                  <a:cubicBezTo>
                    <a:pt x="109" y="44"/>
                    <a:pt x="71" y="73"/>
                    <a:pt x="61" y="115"/>
                  </a:cubicBezTo>
                  <a:cubicBezTo>
                    <a:pt x="48" y="166"/>
                    <a:pt x="79" y="217"/>
                    <a:pt x="130" y="230"/>
                  </a:cubicBezTo>
                  <a:cubicBezTo>
                    <a:pt x="137" y="232"/>
                    <a:pt x="145" y="233"/>
                    <a:pt x="153" y="233"/>
                  </a:cubicBezTo>
                  <a:cubicBezTo>
                    <a:pt x="196" y="233"/>
                    <a:pt x="234" y="204"/>
                    <a:pt x="244" y="161"/>
                  </a:cubicBezTo>
                  <a:cubicBezTo>
                    <a:pt x="250" y="137"/>
                    <a:pt x="247" y="111"/>
                    <a:pt x="234" y="90"/>
                  </a:cubicBezTo>
                  <a:cubicBezTo>
                    <a:pt x="221" y="68"/>
                    <a:pt x="200" y="53"/>
                    <a:pt x="176" y="47"/>
                  </a:cubicBezTo>
                  <a:cubicBezTo>
                    <a:pt x="168" y="45"/>
                    <a:pt x="160" y="44"/>
                    <a:pt x="152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66"/>
            <p:cNvSpPr>
              <a:spLocks noChangeArrowheads="1"/>
            </p:cNvSpPr>
            <p:nvPr/>
          </p:nvSpPr>
          <p:spPr bwMode="auto">
            <a:xfrm>
              <a:off x="4894264" y="3162300"/>
              <a:ext cx="315913" cy="315912"/>
            </a:xfrm>
            <a:prstGeom prst="ellipse">
              <a:avLst/>
            </a:prstGeom>
            <a:noFill/>
            <a:ln w="122238" cap="flat">
              <a:solidFill>
                <a:schemeClr val="accent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Oval 67"/>
            <p:cNvSpPr>
              <a:spLocks noChangeArrowheads="1"/>
            </p:cNvSpPr>
            <p:nvPr/>
          </p:nvSpPr>
          <p:spPr bwMode="auto">
            <a:xfrm>
              <a:off x="6313489" y="3946525"/>
              <a:ext cx="363538" cy="365125"/>
            </a:xfrm>
            <a:prstGeom prst="ellipse">
              <a:avLst/>
            </a:prstGeom>
            <a:noFill/>
            <a:ln w="139700" cap="flat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Oval 68"/>
            <p:cNvSpPr>
              <a:spLocks noChangeArrowheads="1"/>
            </p:cNvSpPr>
            <p:nvPr/>
          </p:nvSpPr>
          <p:spPr bwMode="auto">
            <a:xfrm>
              <a:off x="6072189" y="2460625"/>
              <a:ext cx="214313" cy="214312"/>
            </a:xfrm>
            <a:prstGeom prst="ellipse">
              <a:avLst/>
            </a:prstGeom>
            <a:noFill/>
            <a:ln w="104775" cap="flat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Oval 69"/>
            <p:cNvSpPr>
              <a:spLocks noChangeArrowheads="1"/>
            </p:cNvSpPr>
            <p:nvPr/>
          </p:nvSpPr>
          <p:spPr bwMode="auto">
            <a:xfrm>
              <a:off x="5705476" y="5191124"/>
              <a:ext cx="214313" cy="212725"/>
            </a:xfrm>
            <a:prstGeom prst="ellipse">
              <a:avLst/>
            </a:prstGeom>
            <a:noFill/>
            <a:ln w="87313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6684587" y="4424362"/>
              <a:ext cx="1519615" cy="2427287"/>
              <a:chOff x="6684587" y="4424362"/>
              <a:chExt cx="1519615" cy="2427287"/>
            </a:xfrm>
          </p:grpSpPr>
          <p:sp>
            <p:nvSpPr>
              <p:cNvPr id="72" name="Freeform 71"/>
              <p:cNvSpPr>
                <a:spLocks/>
              </p:cNvSpPr>
              <p:nvPr/>
            </p:nvSpPr>
            <p:spPr bwMode="auto">
              <a:xfrm>
                <a:off x="6684587" y="4970462"/>
                <a:ext cx="1519615" cy="1881187"/>
              </a:xfrm>
              <a:custGeom>
                <a:avLst/>
                <a:gdLst>
                  <a:gd name="connsiteX0" fmla="*/ 687119 w 1519615"/>
                  <a:gd name="connsiteY0" fmla="*/ 0 h 1881187"/>
                  <a:gd name="connsiteX1" fmla="*/ 954208 w 1519615"/>
                  <a:gd name="connsiteY1" fmla="*/ 0 h 1881187"/>
                  <a:gd name="connsiteX2" fmla="*/ 965811 w 1519615"/>
                  <a:gd name="connsiteY2" fmla="*/ 0 h 1881187"/>
                  <a:gd name="connsiteX3" fmla="*/ 945837 w 1519615"/>
                  <a:gd name="connsiteY3" fmla="*/ 26046 h 1881187"/>
                  <a:gd name="connsiteX4" fmla="*/ 945837 w 1519615"/>
                  <a:gd name="connsiteY4" fmla="*/ 60981 h 1881187"/>
                  <a:gd name="connsiteX5" fmla="*/ 971550 w 1519615"/>
                  <a:gd name="connsiteY5" fmla="*/ 94142 h 1881187"/>
                  <a:gd name="connsiteX6" fmla="*/ 991717 w 1519615"/>
                  <a:gd name="connsiteY6" fmla="*/ 120151 h 1881187"/>
                  <a:gd name="connsiteX7" fmla="*/ 987968 w 1519615"/>
                  <a:gd name="connsiteY7" fmla="*/ 141878 h 1881187"/>
                  <a:gd name="connsiteX8" fmla="*/ 928461 w 1519615"/>
                  <a:gd name="connsiteY8" fmla="*/ 489711 h 1881187"/>
                  <a:gd name="connsiteX9" fmla="*/ 930224 w 1519615"/>
                  <a:gd name="connsiteY9" fmla="*/ 501057 h 1881187"/>
                  <a:gd name="connsiteX10" fmla="*/ 934632 w 1519615"/>
                  <a:gd name="connsiteY10" fmla="*/ 510658 h 1881187"/>
                  <a:gd name="connsiteX11" fmla="*/ 1005159 w 1519615"/>
                  <a:gd name="connsiteY11" fmla="*/ 602301 h 1881187"/>
                  <a:gd name="connsiteX12" fmla="*/ 1035133 w 1519615"/>
                  <a:gd name="connsiteY12" fmla="*/ 602301 h 1881187"/>
                  <a:gd name="connsiteX13" fmla="*/ 1104780 w 1519615"/>
                  <a:gd name="connsiteY13" fmla="*/ 510658 h 1881187"/>
                  <a:gd name="connsiteX14" fmla="*/ 1110951 w 1519615"/>
                  <a:gd name="connsiteY14" fmla="*/ 485347 h 1881187"/>
                  <a:gd name="connsiteX15" fmla="*/ 1077450 w 1519615"/>
                  <a:gd name="connsiteY15" fmla="*/ 302935 h 1881187"/>
                  <a:gd name="connsiteX16" fmla="*/ 1077450 w 1519615"/>
                  <a:gd name="connsiteY16" fmla="*/ 302062 h 1881187"/>
                  <a:gd name="connsiteX17" fmla="*/ 1051884 w 1519615"/>
                  <a:gd name="connsiteY17" fmla="*/ 144088 h 1881187"/>
                  <a:gd name="connsiteX18" fmla="*/ 1047870 w 1519615"/>
                  <a:gd name="connsiteY18" fmla="*/ 119635 h 1881187"/>
                  <a:gd name="connsiteX19" fmla="*/ 1058114 w 1519615"/>
                  <a:gd name="connsiteY19" fmla="*/ 106423 h 1881187"/>
                  <a:gd name="connsiteX20" fmla="*/ 1093350 w 1519615"/>
                  <a:gd name="connsiteY20" fmla="*/ 60981 h 1881187"/>
                  <a:gd name="connsiteX21" fmla="*/ 1093350 w 1519615"/>
                  <a:gd name="connsiteY21" fmla="*/ 26046 h 1881187"/>
                  <a:gd name="connsiteX22" fmla="*/ 1085732 w 1519615"/>
                  <a:gd name="connsiteY22" fmla="*/ 16111 h 1881187"/>
                  <a:gd name="connsiteX23" fmla="*/ 1073377 w 1519615"/>
                  <a:gd name="connsiteY23" fmla="*/ 0 h 1881187"/>
                  <a:gd name="connsiteX24" fmla="*/ 1127987 w 1519615"/>
                  <a:gd name="connsiteY24" fmla="*/ 0 h 1881187"/>
                  <a:gd name="connsiteX25" fmla="*/ 1509055 w 1519615"/>
                  <a:gd name="connsiteY25" fmla="*/ 0 h 1881187"/>
                  <a:gd name="connsiteX26" fmla="*/ 1519615 w 1519615"/>
                  <a:gd name="connsiteY26" fmla="*/ 10549 h 1881187"/>
                  <a:gd name="connsiteX27" fmla="*/ 1519615 w 1519615"/>
                  <a:gd name="connsiteY27" fmla="*/ 271630 h 1881187"/>
                  <a:gd name="connsiteX28" fmla="*/ 1519615 w 1519615"/>
                  <a:gd name="connsiteY28" fmla="*/ 399972 h 1881187"/>
                  <a:gd name="connsiteX29" fmla="*/ 1519615 w 1519615"/>
                  <a:gd name="connsiteY29" fmla="*/ 876422 h 1881187"/>
                  <a:gd name="connsiteX30" fmla="*/ 1411373 w 1519615"/>
                  <a:gd name="connsiteY30" fmla="*/ 980151 h 1881187"/>
                  <a:gd name="connsiteX31" fmla="*/ 1302251 w 1519615"/>
                  <a:gd name="connsiteY31" fmla="*/ 876422 h 1881187"/>
                  <a:gd name="connsiteX32" fmla="*/ 1302251 w 1519615"/>
                  <a:gd name="connsiteY32" fmla="*/ 341075 h 1881187"/>
                  <a:gd name="connsiteX33" fmla="*/ 1288171 w 1519615"/>
                  <a:gd name="connsiteY33" fmla="*/ 325252 h 1881187"/>
                  <a:gd name="connsiteX34" fmla="*/ 1270570 w 1519615"/>
                  <a:gd name="connsiteY34" fmla="*/ 341075 h 1881187"/>
                  <a:gd name="connsiteX35" fmla="*/ 1270570 w 1519615"/>
                  <a:gd name="connsiteY35" fmla="*/ 988063 h 1881187"/>
                  <a:gd name="connsiteX36" fmla="*/ 1270570 w 1519615"/>
                  <a:gd name="connsiteY36" fmla="*/ 1046960 h 1881187"/>
                  <a:gd name="connsiteX37" fmla="*/ 1270570 w 1519615"/>
                  <a:gd name="connsiteY37" fmla="*/ 1765151 h 1881187"/>
                  <a:gd name="connsiteX38" fmla="*/ 1151768 w 1519615"/>
                  <a:gd name="connsiteY38" fmla="*/ 1881187 h 1881187"/>
                  <a:gd name="connsiteX39" fmla="*/ 1150008 w 1519615"/>
                  <a:gd name="connsiteY39" fmla="*/ 1881187 h 1881187"/>
                  <a:gd name="connsiteX40" fmla="*/ 1031206 w 1519615"/>
                  <a:gd name="connsiteY40" fmla="*/ 1765151 h 1881187"/>
                  <a:gd name="connsiteX41" fmla="*/ 1031206 w 1519615"/>
                  <a:gd name="connsiteY41" fmla="*/ 1058388 h 1881187"/>
                  <a:gd name="connsiteX42" fmla="*/ 1020645 w 1519615"/>
                  <a:gd name="connsiteY42" fmla="*/ 1047839 h 1881187"/>
                  <a:gd name="connsiteX43" fmla="*/ 992485 w 1519615"/>
                  <a:gd name="connsiteY43" fmla="*/ 1047839 h 1881187"/>
                  <a:gd name="connsiteX44" fmla="*/ 981045 w 1519615"/>
                  <a:gd name="connsiteY44" fmla="*/ 1058388 h 1881187"/>
                  <a:gd name="connsiteX45" fmla="*/ 981045 w 1519615"/>
                  <a:gd name="connsiteY45" fmla="*/ 1765151 h 1881187"/>
                  <a:gd name="connsiteX46" fmla="*/ 860482 w 1519615"/>
                  <a:gd name="connsiteY46" fmla="*/ 1881187 h 1881187"/>
                  <a:gd name="connsiteX47" fmla="*/ 859602 w 1519615"/>
                  <a:gd name="connsiteY47" fmla="*/ 1881187 h 1881187"/>
                  <a:gd name="connsiteX48" fmla="*/ 739040 w 1519615"/>
                  <a:gd name="connsiteY48" fmla="*/ 1765151 h 1881187"/>
                  <a:gd name="connsiteX49" fmla="*/ 739040 w 1519615"/>
                  <a:gd name="connsiteY49" fmla="*/ 1046960 h 1881187"/>
                  <a:gd name="connsiteX50" fmla="*/ 739040 w 1519615"/>
                  <a:gd name="connsiteY50" fmla="*/ 988063 h 1881187"/>
                  <a:gd name="connsiteX51" fmla="*/ 739920 w 1519615"/>
                  <a:gd name="connsiteY51" fmla="*/ 356898 h 1881187"/>
                  <a:gd name="connsiteX52" fmla="*/ 721440 w 1519615"/>
                  <a:gd name="connsiteY52" fmla="*/ 349866 h 1881187"/>
                  <a:gd name="connsiteX53" fmla="*/ 537516 w 1519615"/>
                  <a:gd name="connsiteY53" fmla="*/ 563477 h 1881187"/>
                  <a:gd name="connsiteX54" fmla="*/ 126548 w 1519615"/>
                  <a:gd name="connsiteY54" fmla="*/ 712038 h 1881187"/>
                  <a:gd name="connsiteX55" fmla="*/ 3346 w 1519615"/>
                  <a:gd name="connsiteY55" fmla="*/ 640834 h 1881187"/>
                  <a:gd name="connsiteX56" fmla="*/ 73747 w 1519615"/>
                  <a:gd name="connsiteY56" fmla="*/ 514250 h 1881187"/>
                  <a:gd name="connsiteX57" fmla="*/ 386153 w 1519615"/>
                  <a:gd name="connsiteY57" fmla="*/ 410521 h 1881187"/>
                  <a:gd name="connsiteX58" fmla="*/ 391433 w 1519615"/>
                  <a:gd name="connsiteY58" fmla="*/ 407884 h 1881187"/>
                  <a:gd name="connsiteX59" fmla="*/ 687119 w 1519615"/>
                  <a:gd name="connsiteY59" fmla="*/ 0 h 1881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519615" h="1881187">
                    <a:moveTo>
                      <a:pt x="687119" y="0"/>
                    </a:moveTo>
                    <a:cubicBezTo>
                      <a:pt x="687119" y="0"/>
                      <a:pt x="687119" y="0"/>
                      <a:pt x="954208" y="0"/>
                    </a:cubicBezTo>
                    <a:lnTo>
                      <a:pt x="965811" y="0"/>
                    </a:lnTo>
                    <a:lnTo>
                      <a:pt x="945837" y="26046"/>
                    </a:lnTo>
                    <a:cubicBezTo>
                      <a:pt x="938771" y="35653"/>
                      <a:pt x="938771" y="51374"/>
                      <a:pt x="945837" y="60981"/>
                    </a:cubicBezTo>
                    <a:cubicBezTo>
                      <a:pt x="945837" y="60981"/>
                      <a:pt x="945837" y="60981"/>
                      <a:pt x="971550" y="94142"/>
                    </a:cubicBezTo>
                    <a:lnTo>
                      <a:pt x="991717" y="120151"/>
                    </a:lnTo>
                    <a:lnTo>
                      <a:pt x="987968" y="141878"/>
                    </a:lnTo>
                    <a:cubicBezTo>
                      <a:pt x="967141" y="262241"/>
                      <a:pt x="928461" y="484474"/>
                      <a:pt x="928461" y="489711"/>
                    </a:cubicBezTo>
                    <a:cubicBezTo>
                      <a:pt x="928461" y="494075"/>
                      <a:pt x="928461" y="497566"/>
                      <a:pt x="930224" y="501057"/>
                    </a:cubicBezTo>
                    <a:cubicBezTo>
                      <a:pt x="930224" y="502803"/>
                      <a:pt x="932869" y="510658"/>
                      <a:pt x="934632" y="510658"/>
                    </a:cubicBezTo>
                    <a:cubicBezTo>
                      <a:pt x="1005159" y="602301"/>
                      <a:pt x="1005159" y="602301"/>
                      <a:pt x="1005159" y="602301"/>
                    </a:cubicBezTo>
                    <a:cubicBezTo>
                      <a:pt x="1013094" y="612774"/>
                      <a:pt x="1026317" y="612774"/>
                      <a:pt x="1035133" y="602301"/>
                    </a:cubicBezTo>
                    <a:cubicBezTo>
                      <a:pt x="1104780" y="510658"/>
                      <a:pt x="1104780" y="510658"/>
                      <a:pt x="1104780" y="510658"/>
                    </a:cubicBezTo>
                    <a:cubicBezTo>
                      <a:pt x="1110069" y="503676"/>
                      <a:pt x="1111832" y="494075"/>
                      <a:pt x="1110951" y="485347"/>
                    </a:cubicBezTo>
                    <a:cubicBezTo>
                      <a:pt x="1110069" y="478365"/>
                      <a:pt x="1086266" y="357048"/>
                      <a:pt x="1077450" y="302935"/>
                    </a:cubicBezTo>
                    <a:cubicBezTo>
                      <a:pt x="1077450" y="302935"/>
                      <a:pt x="1077450" y="302062"/>
                      <a:pt x="1077450" y="302062"/>
                    </a:cubicBezTo>
                    <a:cubicBezTo>
                      <a:pt x="1073923" y="279370"/>
                      <a:pt x="1056291" y="173762"/>
                      <a:pt x="1051884" y="144088"/>
                    </a:cubicBezTo>
                    <a:lnTo>
                      <a:pt x="1047870" y="119635"/>
                    </a:lnTo>
                    <a:lnTo>
                      <a:pt x="1058114" y="106423"/>
                    </a:lnTo>
                    <a:cubicBezTo>
                      <a:pt x="1066685" y="95370"/>
                      <a:pt x="1078113" y="80632"/>
                      <a:pt x="1093350" y="60981"/>
                    </a:cubicBezTo>
                    <a:cubicBezTo>
                      <a:pt x="1100417" y="51374"/>
                      <a:pt x="1100417" y="35653"/>
                      <a:pt x="1093350" y="26046"/>
                    </a:cubicBezTo>
                    <a:cubicBezTo>
                      <a:pt x="1093350" y="26046"/>
                      <a:pt x="1093350" y="26046"/>
                      <a:pt x="1085732" y="16111"/>
                    </a:cubicBezTo>
                    <a:lnTo>
                      <a:pt x="1073377" y="0"/>
                    </a:lnTo>
                    <a:lnTo>
                      <a:pt x="1127987" y="0"/>
                    </a:lnTo>
                    <a:cubicBezTo>
                      <a:pt x="1229725" y="0"/>
                      <a:pt x="1354942" y="0"/>
                      <a:pt x="1509055" y="0"/>
                    </a:cubicBezTo>
                    <a:cubicBezTo>
                      <a:pt x="1515215" y="0"/>
                      <a:pt x="1519615" y="5275"/>
                      <a:pt x="1519615" y="10549"/>
                    </a:cubicBezTo>
                    <a:cubicBezTo>
                      <a:pt x="1519615" y="10549"/>
                      <a:pt x="1519615" y="10549"/>
                      <a:pt x="1519615" y="271630"/>
                    </a:cubicBezTo>
                    <a:cubicBezTo>
                      <a:pt x="1519615" y="271630"/>
                      <a:pt x="1519615" y="271630"/>
                      <a:pt x="1519615" y="399972"/>
                    </a:cubicBezTo>
                    <a:cubicBezTo>
                      <a:pt x="1519615" y="399972"/>
                      <a:pt x="1519615" y="399972"/>
                      <a:pt x="1519615" y="876422"/>
                    </a:cubicBezTo>
                    <a:cubicBezTo>
                      <a:pt x="1519615" y="933561"/>
                      <a:pt x="1470334" y="980151"/>
                      <a:pt x="1411373" y="980151"/>
                    </a:cubicBezTo>
                    <a:cubicBezTo>
                      <a:pt x="1352412" y="980151"/>
                      <a:pt x="1302251" y="933561"/>
                      <a:pt x="1302251" y="876422"/>
                    </a:cubicBezTo>
                    <a:cubicBezTo>
                      <a:pt x="1302251" y="876422"/>
                      <a:pt x="1302251" y="876422"/>
                      <a:pt x="1302251" y="341075"/>
                    </a:cubicBezTo>
                    <a:cubicBezTo>
                      <a:pt x="1302251" y="333164"/>
                      <a:pt x="1296091" y="325252"/>
                      <a:pt x="1288171" y="325252"/>
                    </a:cubicBezTo>
                    <a:cubicBezTo>
                      <a:pt x="1278490" y="324373"/>
                      <a:pt x="1270570" y="331406"/>
                      <a:pt x="1270570" y="341075"/>
                    </a:cubicBezTo>
                    <a:cubicBezTo>
                      <a:pt x="1270570" y="341075"/>
                      <a:pt x="1270570" y="341075"/>
                      <a:pt x="1270570" y="988063"/>
                    </a:cubicBezTo>
                    <a:cubicBezTo>
                      <a:pt x="1270570" y="988063"/>
                      <a:pt x="1270570" y="988063"/>
                      <a:pt x="1270570" y="1046960"/>
                    </a:cubicBezTo>
                    <a:cubicBezTo>
                      <a:pt x="1270570" y="1046960"/>
                      <a:pt x="1270570" y="1046960"/>
                      <a:pt x="1270570" y="1765151"/>
                    </a:cubicBezTo>
                    <a:cubicBezTo>
                      <a:pt x="1270570" y="1828444"/>
                      <a:pt x="1216889" y="1881187"/>
                      <a:pt x="1151768" y="1881187"/>
                    </a:cubicBezTo>
                    <a:cubicBezTo>
                      <a:pt x="1151768" y="1881187"/>
                      <a:pt x="1151768" y="1881187"/>
                      <a:pt x="1150008" y="1881187"/>
                    </a:cubicBezTo>
                    <a:cubicBezTo>
                      <a:pt x="1084007" y="1881187"/>
                      <a:pt x="1031206" y="1828444"/>
                      <a:pt x="1031206" y="1765151"/>
                    </a:cubicBezTo>
                    <a:cubicBezTo>
                      <a:pt x="1031206" y="1765151"/>
                      <a:pt x="1031206" y="1765151"/>
                      <a:pt x="1031206" y="1058388"/>
                    </a:cubicBezTo>
                    <a:cubicBezTo>
                      <a:pt x="1031206" y="1052234"/>
                      <a:pt x="1026806" y="1047839"/>
                      <a:pt x="1020645" y="1047839"/>
                    </a:cubicBezTo>
                    <a:cubicBezTo>
                      <a:pt x="1020645" y="1047839"/>
                      <a:pt x="1020645" y="1047839"/>
                      <a:pt x="992485" y="1047839"/>
                    </a:cubicBezTo>
                    <a:cubicBezTo>
                      <a:pt x="986325" y="1047839"/>
                      <a:pt x="981045" y="1052234"/>
                      <a:pt x="981045" y="1058388"/>
                    </a:cubicBezTo>
                    <a:cubicBezTo>
                      <a:pt x="981045" y="1058388"/>
                      <a:pt x="981045" y="1058388"/>
                      <a:pt x="981045" y="1765151"/>
                    </a:cubicBezTo>
                    <a:cubicBezTo>
                      <a:pt x="981045" y="1828444"/>
                      <a:pt x="926484" y="1881187"/>
                      <a:pt x="860482" y="1881187"/>
                    </a:cubicBezTo>
                    <a:cubicBezTo>
                      <a:pt x="860482" y="1881187"/>
                      <a:pt x="860482" y="1881187"/>
                      <a:pt x="859602" y="1881187"/>
                    </a:cubicBezTo>
                    <a:cubicBezTo>
                      <a:pt x="793601" y="1881187"/>
                      <a:pt x="739040" y="1828444"/>
                      <a:pt x="739040" y="1765151"/>
                    </a:cubicBezTo>
                    <a:cubicBezTo>
                      <a:pt x="739040" y="1765151"/>
                      <a:pt x="739040" y="1765151"/>
                      <a:pt x="739040" y="1046960"/>
                    </a:cubicBezTo>
                    <a:cubicBezTo>
                      <a:pt x="739040" y="1046960"/>
                      <a:pt x="739040" y="1046960"/>
                      <a:pt x="739040" y="988063"/>
                    </a:cubicBezTo>
                    <a:cubicBezTo>
                      <a:pt x="739040" y="988063"/>
                      <a:pt x="739040" y="988063"/>
                      <a:pt x="739920" y="356898"/>
                    </a:cubicBezTo>
                    <a:cubicBezTo>
                      <a:pt x="739920" y="347229"/>
                      <a:pt x="727600" y="341954"/>
                      <a:pt x="721440" y="349866"/>
                    </a:cubicBezTo>
                    <a:cubicBezTo>
                      <a:pt x="658958" y="418432"/>
                      <a:pt x="537516" y="562598"/>
                      <a:pt x="537516" y="563477"/>
                    </a:cubicBezTo>
                    <a:cubicBezTo>
                      <a:pt x="516396" y="585454"/>
                      <a:pt x="202229" y="686546"/>
                      <a:pt x="126548" y="712038"/>
                    </a:cubicBezTo>
                    <a:cubicBezTo>
                      <a:pt x="72867" y="726982"/>
                      <a:pt x="17426" y="695336"/>
                      <a:pt x="3346" y="640834"/>
                    </a:cubicBezTo>
                    <a:cubicBezTo>
                      <a:pt x="-10735" y="586333"/>
                      <a:pt x="20946" y="529194"/>
                      <a:pt x="73747" y="514250"/>
                    </a:cubicBezTo>
                    <a:cubicBezTo>
                      <a:pt x="74627" y="514250"/>
                      <a:pt x="349192" y="423707"/>
                      <a:pt x="386153" y="410521"/>
                    </a:cubicBezTo>
                    <a:cubicBezTo>
                      <a:pt x="387913" y="410521"/>
                      <a:pt x="389673" y="408763"/>
                      <a:pt x="391433" y="407884"/>
                    </a:cubicBezTo>
                    <a:cubicBezTo>
                      <a:pt x="391433" y="407884"/>
                      <a:pt x="391433" y="407884"/>
                      <a:pt x="687119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3" name="Oval 10"/>
              <p:cNvSpPr>
                <a:spLocks noChangeArrowheads="1"/>
              </p:cNvSpPr>
              <p:nvPr/>
            </p:nvSpPr>
            <p:spPr bwMode="auto">
              <a:xfrm>
                <a:off x="7470776" y="4424362"/>
                <a:ext cx="469900" cy="4699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8" name="Freeform 77"/>
          <p:cNvSpPr>
            <a:spLocks/>
          </p:cNvSpPr>
          <p:nvPr/>
        </p:nvSpPr>
        <p:spPr bwMode="auto">
          <a:xfrm>
            <a:off x="327813" y="929188"/>
            <a:ext cx="657291" cy="657290"/>
          </a:xfrm>
          <a:custGeom>
            <a:avLst/>
            <a:gdLst>
              <a:gd name="connsiteX0" fmla="*/ 317500 w 649288"/>
              <a:gd name="connsiteY0" fmla="*/ 0 h 649287"/>
              <a:gd name="connsiteX1" fmla="*/ 393700 w 649288"/>
              <a:gd name="connsiteY1" fmla="*/ 7937 h 649287"/>
              <a:gd name="connsiteX2" fmla="*/ 412438 w 649288"/>
              <a:gd name="connsiteY2" fmla="*/ 93737 h 649287"/>
              <a:gd name="connsiteX3" fmla="*/ 433195 w 649288"/>
              <a:gd name="connsiteY3" fmla="*/ 101206 h 649287"/>
              <a:gd name="connsiteX4" fmla="*/ 466681 w 649288"/>
              <a:gd name="connsiteY4" fmla="*/ 121501 h 649287"/>
              <a:gd name="connsiteX5" fmla="*/ 547689 w 649288"/>
              <a:gd name="connsiteY5" fmla="*/ 88900 h 649287"/>
              <a:gd name="connsiteX6" fmla="*/ 596901 w 649288"/>
              <a:gd name="connsiteY6" fmla="*/ 147638 h 649287"/>
              <a:gd name="connsiteX7" fmla="*/ 550055 w 649288"/>
              <a:gd name="connsiteY7" fmla="*/ 220835 h 649287"/>
              <a:gd name="connsiteX8" fmla="*/ 559211 w 649288"/>
              <a:gd name="connsiteY8" fmla="*/ 239961 h 649287"/>
              <a:gd name="connsiteX9" fmla="*/ 569814 w 649288"/>
              <a:gd name="connsiteY9" fmla="*/ 280966 h 649287"/>
              <a:gd name="connsiteX10" fmla="*/ 649288 w 649288"/>
              <a:gd name="connsiteY10" fmla="*/ 314325 h 649287"/>
              <a:gd name="connsiteX11" fmla="*/ 642938 w 649288"/>
              <a:gd name="connsiteY11" fmla="*/ 392113 h 649287"/>
              <a:gd name="connsiteX12" fmla="*/ 556964 w 649288"/>
              <a:gd name="connsiteY12" fmla="*/ 410889 h 649287"/>
              <a:gd name="connsiteX13" fmla="*/ 549457 w 649288"/>
              <a:gd name="connsiteY13" fmla="*/ 431560 h 649287"/>
              <a:gd name="connsiteX14" fmla="*/ 527263 w 649288"/>
              <a:gd name="connsiteY14" fmla="*/ 467798 h 649287"/>
              <a:gd name="connsiteX15" fmla="*/ 560388 w 649288"/>
              <a:gd name="connsiteY15" fmla="*/ 547687 h 649287"/>
              <a:gd name="connsiteX16" fmla="*/ 500063 w 649288"/>
              <a:gd name="connsiteY16" fmla="*/ 598487 h 649287"/>
              <a:gd name="connsiteX17" fmla="*/ 424873 w 649288"/>
              <a:gd name="connsiteY17" fmla="*/ 549715 h 649287"/>
              <a:gd name="connsiteX18" fmla="*/ 410120 w 649288"/>
              <a:gd name="connsiteY18" fmla="*/ 556698 h 649287"/>
              <a:gd name="connsiteX19" fmla="*/ 368313 w 649288"/>
              <a:gd name="connsiteY19" fmla="*/ 567433 h 649287"/>
              <a:gd name="connsiteX20" fmla="*/ 333375 w 649288"/>
              <a:gd name="connsiteY20" fmla="*/ 649287 h 649287"/>
              <a:gd name="connsiteX21" fmla="*/ 255588 w 649288"/>
              <a:gd name="connsiteY21" fmla="*/ 642937 h 649287"/>
              <a:gd name="connsiteX22" fmla="*/ 237274 w 649288"/>
              <a:gd name="connsiteY22" fmla="*/ 554423 h 649287"/>
              <a:gd name="connsiteX23" fmla="*/ 217680 w 649288"/>
              <a:gd name="connsiteY23" fmla="*/ 547372 h 649287"/>
              <a:gd name="connsiteX24" fmla="*/ 184265 w 649288"/>
              <a:gd name="connsiteY24" fmla="*/ 527120 h 649287"/>
              <a:gd name="connsiteX25" fmla="*/ 101600 w 649288"/>
              <a:gd name="connsiteY25" fmla="*/ 560387 h 649287"/>
              <a:gd name="connsiteX26" fmla="*/ 52388 w 649288"/>
              <a:gd name="connsiteY26" fmla="*/ 501650 h 649287"/>
              <a:gd name="connsiteX27" fmla="*/ 100335 w 649288"/>
              <a:gd name="connsiteY27" fmla="*/ 426731 h 649287"/>
              <a:gd name="connsiteX28" fmla="*/ 91664 w 649288"/>
              <a:gd name="connsiteY28" fmla="*/ 408618 h 649287"/>
              <a:gd name="connsiteX29" fmla="*/ 81166 w 649288"/>
              <a:gd name="connsiteY29" fmla="*/ 368019 h 649287"/>
              <a:gd name="connsiteX30" fmla="*/ 0 w 649288"/>
              <a:gd name="connsiteY30" fmla="*/ 333375 h 649287"/>
              <a:gd name="connsiteX31" fmla="*/ 7937 w 649288"/>
              <a:gd name="connsiteY31" fmla="*/ 257175 h 649287"/>
              <a:gd name="connsiteX32" fmla="*/ 93624 w 649288"/>
              <a:gd name="connsiteY32" fmla="*/ 238462 h 649287"/>
              <a:gd name="connsiteX33" fmla="*/ 101418 w 649288"/>
              <a:gd name="connsiteY33" fmla="*/ 216983 h 649287"/>
              <a:gd name="connsiteX34" fmla="*/ 122826 w 649288"/>
              <a:gd name="connsiteY34" fmla="*/ 181954 h 649287"/>
              <a:gd name="connsiteX35" fmla="*/ 90488 w 649288"/>
              <a:gd name="connsiteY35" fmla="*/ 101599 h 649287"/>
              <a:gd name="connsiteX36" fmla="*/ 149225 w 649288"/>
              <a:gd name="connsiteY36" fmla="*/ 52387 h 649287"/>
              <a:gd name="connsiteX37" fmla="*/ 223287 w 649288"/>
              <a:gd name="connsiteY37" fmla="*/ 99786 h 649287"/>
              <a:gd name="connsiteX38" fmla="*/ 240755 w 649288"/>
              <a:gd name="connsiteY38" fmla="*/ 91494 h 649287"/>
              <a:gd name="connsiteX39" fmla="*/ 283081 w 649288"/>
              <a:gd name="connsiteY39" fmla="*/ 80640 h 649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49288" h="649287">
                <a:moveTo>
                  <a:pt x="317500" y="0"/>
                </a:moveTo>
                <a:lnTo>
                  <a:pt x="393700" y="7937"/>
                </a:lnTo>
                <a:lnTo>
                  <a:pt x="412438" y="93737"/>
                </a:lnTo>
                <a:lnTo>
                  <a:pt x="433195" y="101206"/>
                </a:lnTo>
                <a:lnTo>
                  <a:pt x="466681" y="121501"/>
                </a:lnTo>
                <a:lnTo>
                  <a:pt x="547689" y="88900"/>
                </a:lnTo>
                <a:lnTo>
                  <a:pt x="596901" y="147638"/>
                </a:lnTo>
                <a:lnTo>
                  <a:pt x="550055" y="220835"/>
                </a:lnTo>
                <a:lnTo>
                  <a:pt x="559211" y="239961"/>
                </a:lnTo>
                <a:lnTo>
                  <a:pt x="569814" y="280966"/>
                </a:lnTo>
                <a:lnTo>
                  <a:pt x="649288" y="314325"/>
                </a:lnTo>
                <a:lnTo>
                  <a:pt x="642938" y="392113"/>
                </a:lnTo>
                <a:lnTo>
                  <a:pt x="556964" y="410889"/>
                </a:lnTo>
                <a:lnTo>
                  <a:pt x="549457" y="431560"/>
                </a:lnTo>
                <a:lnTo>
                  <a:pt x="527263" y="467798"/>
                </a:lnTo>
                <a:lnTo>
                  <a:pt x="560388" y="547687"/>
                </a:lnTo>
                <a:lnTo>
                  <a:pt x="500063" y="598487"/>
                </a:lnTo>
                <a:lnTo>
                  <a:pt x="424873" y="549715"/>
                </a:lnTo>
                <a:lnTo>
                  <a:pt x="410120" y="556698"/>
                </a:lnTo>
                <a:lnTo>
                  <a:pt x="368313" y="567433"/>
                </a:lnTo>
                <a:lnTo>
                  <a:pt x="333375" y="649287"/>
                </a:lnTo>
                <a:lnTo>
                  <a:pt x="255588" y="642937"/>
                </a:lnTo>
                <a:lnTo>
                  <a:pt x="237274" y="554423"/>
                </a:lnTo>
                <a:lnTo>
                  <a:pt x="217680" y="547372"/>
                </a:lnTo>
                <a:lnTo>
                  <a:pt x="184265" y="527120"/>
                </a:lnTo>
                <a:lnTo>
                  <a:pt x="101600" y="560387"/>
                </a:lnTo>
                <a:lnTo>
                  <a:pt x="52388" y="501650"/>
                </a:lnTo>
                <a:lnTo>
                  <a:pt x="100335" y="426731"/>
                </a:lnTo>
                <a:lnTo>
                  <a:pt x="91664" y="408618"/>
                </a:lnTo>
                <a:lnTo>
                  <a:pt x="81166" y="368019"/>
                </a:lnTo>
                <a:lnTo>
                  <a:pt x="0" y="333375"/>
                </a:lnTo>
                <a:lnTo>
                  <a:pt x="7937" y="257175"/>
                </a:lnTo>
                <a:lnTo>
                  <a:pt x="93624" y="238462"/>
                </a:lnTo>
                <a:lnTo>
                  <a:pt x="101418" y="216983"/>
                </a:lnTo>
                <a:lnTo>
                  <a:pt x="122826" y="181954"/>
                </a:lnTo>
                <a:lnTo>
                  <a:pt x="90488" y="101599"/>
                </a:lnTo>
                <a:lnTo>
                  <a:pt x="149225" y="52387"/>
                </a:lnTo>
                <a:lnTo>
                  <a:pt x="223287" y="99786"/>
                </a:lnTo>
                <a:lnTo>
                  <a:pt x="240755" y="91494"/>
                </a:lnTo>
                <a:lnTo>
                  <a:pt x="283081" y="806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0" name="Freeform 86"/>
          <p:cNvSpPr>
            <a:spLocks noEditPoints="1"/>
          </p:cNvSpPr>
          <p:nvPr/>
        </p:nvSpPr>
        <p:spPr bwMode="auto">
          <a:xfrm>
            <a:off x="524678" y="1134892"/>
            <a:ext cx="263559" cy="245881"/>
          </a:xfrm>
          <a:custGeom>
            <a:avLst/>
            <a:gdLst>
              <a:gd name="T0" fmla="*/ 153 w 296"/>
              <a:gd name="T1" fmla="*/ 277 h 277"/>
              <a:gd name="T2" fmla="*/ 153 w 296"/>
              <a:gd name="T3" fmla="*/ 277 h 277"/>
              <a:gd name="T4" fmla="*/ 119 w 296"/>
              <a:gd name="T5" fmla="*/ 273 h 277"/>
              <a:gd name="T6" fmla="*/ 18 w 296"/>
              <a:gd name="T7" fmla="*/ 105 h 277"/>
              <a:gd name="T8" fmla="*/ 152 w 296"/>
              <a:gd name="T9" fmla="*/ 0 h 277"/>
              <a:gd name="T10" fmla="*/ 186 w 296"/>
              <a:gd name="T11" fmla="*/ 4 h 277"/>
              <a:gd name="T12" fmla="*/ 271 w 296"/>
              <a:gd name="T13" fmla="*/ 67 h 277"/>
              <a:gd name="T14" fmla="*/ 287 w 296"/>
              <a:gd name="T15" fmla="*/ 172 h 277"/>
              <a:gd name="T16" fmla="*/ 153 w 296"/>
              <a:gd name="T17" fmla="*/ 277 h 277"/>
              <a:gd name="T18" fmla="*/ 152 w 296"/>
              <a:gd name="T19" fmla="*/ 44 h 277"/>
              <a:gd name="T20" fmla="*/ 61 w 296"/>
              <a:gd name="T21" fmla="*/ 115 h 277"/>
              <a:gd name="T22" fmla="*/ 130 w 296"/>
              <a:gd name="T23" fmla="*/ 230 h 277"/>
              <a:gd name="T24" fmla="*/ 153 w 296"/>
              <a:gd name="T25" fmla="*/ 233 h 277"/>
              <a:gd name="T26" fmla="*/ 244 w 296"/>
              <a:gd name="T27" fmla="*/ 161 h 277"/>
              <a:gd name="T28" fmla="*/ 234 w 296"/>
              <a:gd name="T29" fmla="*/ 90 h 277"/>
              <a:gd name="T30" fmla="*/ 176 w 296"/>
              <a:gd name="T31" fmla="*/ 47 h 277"/>
              <a:gd name="T32" fmla="*/ 152 w 296"/>
              <a:gd name="T33" fmla="*/ 44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96" h="277">
                <a:moveTo>
                  <a:pt x="153" y="277"/>
                </a:moveTo>
                <a:cubicBezTo>
                  <a:pt x="153" y="277"/>
                  <a:pt x="153" y="277"/>
                  <a:pt x="153" y="277"/>
                </a:cubicBezTo>
                <a:cubicBezTo>
                  <a:pt x="141" y="277"/>
                  <a:pt x="130" y="276"/>
                  <a:pt x="119" y="273"/>
                </a:cubicBezTo>
                <a:cubicBezTo>
                  <a:pt x="45" y="254"/>
                  <a:pt x="0" y="179"/>
                  <a:pt x="18" y="105"/>
                </a:cubicBezTo>
                <a:cubicBezTo>
                  <a:pt x="34" y="43"/>
                  <a:pt x="89" y="0"/>
                  <a:pt x="152" y="0"/>
                </a:cubicBezTo>
                <a:cubicBezTo>
                  <a:pt x="164" y="0"/>
                  <a:pt x="175" y="1"/>
                  <a:pt x="186" y="4"/>
                </a:cubicBezTo>
                <a:cubicBezTo>
                  <a:pt x="222" y="13"/>
                  <a:pt x="252" y="35"/>
                  <a:pt x="271" y="67"/>
                </a:cubicBezTo>
                <a:cubicBezTo>
                  <a:pt x="291" y="99"/>
                  <a:pt x="296" y="136"/>
                  <a:pt x="287" y="172"/>
                </a:cubicBezTo>
                <a:cubicBezTo>
                  <a:pt x="272" y="234"/>
                  <a:pt x="216" y="277"/>
                  <a:pt x="153" y="277"/>
                </a:cubicBezTo>
                <a:close/>
                <a:moveTo>
                  <a:pt x="152" y="44"/>
                </a:moveTo>
                <a:cubicBezTo>
                  <a:pt x="109" y="44"/>
                  <a:pt x="71" y="73"/>
                  <a:pt x="61" y="115"/>
                </a:cubicBezTo>
                <a:cubicBezTo>
                  <a:pt x="48" y="166"/>
                  <a:pt x="79" y="217"/>
                  <a:pt x="130" y="230"/>
                </a:cubicBezTo>
                <a:cubicBezTo>
                  <a:pt x="137" y="232"/>
                  <a:pt x="145" y="233"/>
                  <a:pt x="153" y="233"/>
                </a:cubicBezTo>
                <a:cubicBezTo>
                  <a:pt x="196" y="233"/>
                  <a:pt x="234" y="204"/>
                  <a:pt x="244" y="161"/>
                </a:cubicBezTo>
                <a:cubicBezTo>
                  <a:pt x="250" y="137"/>
                  <a:pt x="247" y="111"/>
                  <a:pt x="234" y="90"/>
                </a:cubicBezTo>
                <a:cubicBezTo>
                  <a:pt x="221" y="68"/>
                  <a:pt x="200" y="53"/>
                  <a:pt x="176" y="47"/>
                </a:cubicBezTo>
                <a:cubicBezTo>
                  <a:pt x="168" y="45"/>
                  <a:pt x="160" y="44"/>
                  <a:pt x="152" y="44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6" name="Picture 7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2" y="6282033"/>
            <a:ext cx="739175" cy="47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737190"/>
      </p:ext>
    </p:extLst>
  </p:cSld>
  <p:clrMapOvr>
    <a:masterClrMapping/>
  </p:clrMapOvr>
  <p:transition spd="slow">
    <p:comb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1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13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17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1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21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1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25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7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9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2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5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8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4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5" grpId="0" animBg="1"/>
          <p:bldP spid="46" grpId="0" animBg="1"/>
          <p:bldP spid="47" grpId="0" animBg="1"/>
          <p:bldP spid="49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1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13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17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1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21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1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25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7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9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2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5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38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4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5" grpId="0" animBg="1"/>
          <p:bldP spid="46" grpId="0" animBg="1"/>
          <p:bldP spid="47" grpId="0" animBg="1"/>
          <p:bldP spid="49" grpId="0" animBg="1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13344"/>
            <a:ext cx="7619388" cy="6858000"/>
          </a:xfrm>
          <a:prstGeom prst="rect">
            <a:avLst/>
          </a:prstGeom>
          <a:solidFill>
            <a:schemeClr val="tx2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95916" y="1530528"/>
            <a:ext cx="4413984" cy="337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en-US" b="1" u="sng" dirty="0" smtClean="0">
                <a:solidFill>
                  <a:schemeClr val="bg1"/>
                </a:solidFill>
                <a:latin typeface="+mj-lt"/>
              </a:rPr>
              <a:t>Reactive</a:t>
            </a:r>
            <a:r>
              <a:rPr lang="en-US" altLang="en-US" sz="1600" b="1" u="sng" dirty="0" smtClean="0">
                <a:solidFill>
                  <a:schemeClr val="bg1"/>
                </a:solidFill>
              </a:rPr>
              <a:t/>
            </a:r>
            <a:br>
              <a:rPr lang="en-US" altLang="en-US" sz="1600" b="1" u="sng" dirty="0" smtClean="0">
                <a:solidFill>
                  <a:schemeClr val="bg1"/>
                </a:solidFill>
              </a:rPr>
            </a:br>
            <a:endParaRPr lang="en-US" altLang="en-US" sz="1600" b="1" u="sng" dirty="0">
              <a:solidFill>
                <a:schemeClr val="bg1"/>
              </a:solidFill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chemeClr val="bg1"/>
                </a:solidFill>
                <a:latin typeface="+mj-lt"/>
              </a:rPr>
              <a:t>Monitor competitor prices, as frequently as possible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chemeClr val="bg1"/>
                </a:solidFill>
                <a:latin typeface="+mj-lt"/>
              </a:rPr>
              <a:t>React </a:t>
            </a:r>
            <a:r>
              <a:rPr lang="en-US" altLang="en-US" sz="1600" b="1" dirty="0" smtClean="0">
                <a:solidFill>
                  <a:schemeClr val="bg1"/>
                </a:solidFill>
                <a:latin typeface="+mj-lt"/>
              </a:rPr>
              <a:t>to price </a:t>
            </a:r>
            <a:r>
              <a:rPr lang="en-US" altLang="en-US" sz="1600" b="1" dirty="0">
                <a:solidFill>
                  <a:schemeClr val="bg1"/>
                </a:solidFill>
                <a:latin typeface="+mj-lt"/>
              </a:rPr>
              <a:t>change alerts, adjust your own prices accordingly (possibly via API</a:t>
            </a:r>
            <a:r>
              <a:rPr lang="en-US" altLang="en-US" sz="1600" b="1" dirty="0" smtClean="0">
                <a:solidFill>
                  <a:schemeClr val="bg1"/>
                </a:solidFill>
                <a:latin typeface="+mj-lt"/>
              </a:rPr>
              <a:t>)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1600" b="1" dirty="0" smtClean="0">
                <a:solidFill>
                  <a:schemeClr val="bg1"/>
                </a:solidFill>
                <a:latin typeface="+mj-lt"/>
              </a:rPr>
              <a:t>Identify pricing opportunities: smart raise / smart drop</a:t>
            </a:r>
            <a:endParaRPr lang="en-US" altLang="en-US" sz="1600" b="1" dirty="0">
              <a:solidFill>
                <a:schemeClr val="bg1"/>
              </a:solidFill>
              <a:latin typeface="+mj-lt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chemeClr val="bg1"/>
                </a:solidFill>
                <a:latin typeface="+mj-lt"/>
              </a:rPr>
              <a:t>Suitable for small players, not established on the market</a:t>
            </a:r>
          </a:p>
        </p:txBody>
      </p:sp>
      <p:sp>
        <p:nvSpPr>
          <p:cNvPr id="22" name="Oval 21"/>
          <p:cNvSpPr/>
          <p:nvPr/>
        </p:nvSpPr>
        <p:spPr>
          <a:xfrm>
            <a:off x="2454478" y="5301657"/>
            <a:ext cx="835163" cy="83516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9984" y="5300328"/>
            <a:ext cx="835163" cy="83516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Triangle 31"/>
          <p:cNvSpPr/>
          <p:nvPr/>
        </p:nvSpPr>
        <p:spPr>
          <a:xfrm rot="16200000">
            <a:off x="11277600" y="5943600"/>
            <a:ext cx="914400" cy="914400"/>
          </a:xfrm>
          <a:prstGeom prst="rtTriangle">
            <a:avLst/>
          </a:prstGeom>
          <a:solidFill>
            <a:schemeClr val="tx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1700934" y="6451598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2EF8B5A-6976-470A-B167-F4F20B7933A9}" type="slidenum">
              <a:rPr lang="en-US" sz="1600" smtClean="0">
                <a:solidFill>
                  <a:schemeClr val="bg1"/>
                </a:solidFill>
              </a:rPr>
              <a:t>4</a:t>
            </a:fld>
            <a:endParaRPr lang="en-US" sz="1600">
              <a:solidFill>
                <a:schemeClr val="bg1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32047" y="468137"/>
            <a:ext cx="6179850" cy="1645766"/>
            <a:chOff x="6448061" y="-701199"/>
            <a:chExt cx="12359700" cy="3291531"/>
          </a:xfrm>
        </p:grpSpPr>
        <p:sp>
          <p:nvSpPr>
            <p:cNvPr id="35" name="TextBox 34"/>
            <p:cNvSpPr txBox="1"/>
            <p:nvPr/>
          </p:nvSpPr>
          <p:spPr>
            <a:xfrm>
              <a:off x="6448061" y="-701199"/>
              <a:ext cx="12359700" cy="1815865"/>
            </a:xfrm>
            <a:prstGeom prst="rect">
              <a:avLst/>
            </a:prstGeom>
            <a:noFill/>
          </p:spPr>
          <p:txBody>
            <a:bodyPr wrap="square" lIns="45711" tIns="22856" rIns="45711" bIns="22856" rtlCol="0">
              <a:spAutoFit/>
            </a:bodyPr>
            <a:lstStyle/>
            <a:p>
              <a:pPr marL="109538" indent="0" algn="ctr">
                <a:buFont typeface="Wingdings 3" pitchFamily="18" charset="2"/>
                <a:buNone/>
              </a:pPr>
              <a:r>
                <a:rPr lang="en-US" altLang="en-US" sz="2800" b="1" dirty="0">
                  <a:solidFill>
                    <a:schemeClr val="bg1"/>
                  </a:solidFill>
                  <a:latin typeface="+mj-lt"/>
                </a:rPr>
                <a:t>Reactive or Proactive price monitoring?</a:t>
              </a:r>
            </a:p>
          </p:txBody>
        </p:sp>
        <p:sp>
          <p:nvSpPr>
            <p:cNvPr id="36" name="Subtitle 2"/>
            <p:cNvSpPr txBox="1">
              <a:spLocks/>
            </p:cNvSpPr>
            <p:nvPr/>
          </p:nvSpPr>
          <p:spPr>
            <a:xfrm>
              <a:off x="6448061" y="1751216"/>
              <a:ext cx="11655186" cy="839116"/>
            </a:xfrm>
            <a:prstGeom prst="rect">
              <a:avLst/>
            </a:prstGeom>
          </p:spPr>
          <p:txBody>
            <a:bodyPr vert="horz" lIns="108745" tIns="54373" rIns="108745" bIns="54373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550" dirty="0">
                <a:solidFill>
                  <a:schemeClr val="bg1"/>
                </a:solidFill>
                <a:latin typeface="Lato Light"/>
                <a:cs typeface="Lato Light"/>
              </a:endParaRPr>
            </a:p>
          </p:txBody>
        </p:sp>
      </p:grpSp>
      <p:sp>
        <p:nvSpPr>
          <p:cNvPr id="30" name="Oval 29"/>
          <p:cNvSpPr/>
          <p:nvPr/>
        </p:nvSpPr>
        <p:spPr>
          <a:xfrm>
            <a:off x="1323599" y="5301658"/>
            <a:ext cx="835163" cy="83516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 rot="2609556">
            <a:off x="7308112" y="2706845"/>
            <a:ext cx="5289188" cy="1828800"/>
            <a:chOff x="6309602" y="2359092"/>
            <a:chExt cx="5686318" cy="1822480"/>
          </a:xfrm>
        </p:grpSpPr>
        <p:sp>
          <p:nvSpPr>
            <p:cNvPr id="37" name="Freeform 49"/>
            <p:cNvSpPr>
              <a:spLocks noEditPoints="1"/>
            </p:cNvSpPr>
            <p:nvPr/>
          </p:nvSpPr>
          <p:spPr bwMode="auto">
            <a:xfrm>
              <a:off x="11035280" y="3540132"/>
              <a:ext cx="641440" cy="641440"/>
            </a:xfrm>
            <a:custGeom>
              <a:avLst/>
              <a:gdLst>
                <a:gd name="T0" fmla="*/ 169 w 338"/>
                <a:gd name="T1" fmla="*/ 316 h 338"/>
                <a:gd name="T2" fmla="*/ 196 w 338"/>
                <a:gd name="T3" fmla="*/ 313 h 338"/>
                <a:gd name="T4" fmla="*/ 206 w 338"/>
                <a:gd name="T5" fmla="*/ 337 h 338"/>
                <a:gd name="T6" fmla="*/ 264 w 338"/>
                <a:gd name="T7" fmla="*/ 312 h 338"/>
                <a:gd name="T8" fmla="*/ 254 w 338"/>
                <a:gd name="T9" fmla="*/ 289 h 338"/>
                <a:gd name="T10" fmla="*/ 291 w 338"/>
                <a:gd name="T11" fmla="*/ 252 h 338"/>
                <a:gd name="T12" fmla="*/ 314 w 338"/>
                <a:gd name="T13" fmla="*/ 261 h 338"/>
                <a:gd name="T14" fmla="*/ 338 w 338"/>
                <a:gd name="T15" fmla="*/ 203 h 338"/>
                <a:gd name="T16" fmla="*/ 314 w 338"/>
                <a:gd name="T17" fmla="*/ 193 h 338"/>
                <a:gd name="T18" fmla="*/ 314 w 338"/>
                <a:gd name="T19" fmla="*/ 141 h 338"/>
                <a:gd name="T20" fmla="*/ 337 w 338"/>
                <a:gd name="T21" fmla="*/ 131 h 338"/>
                <a:gd name="T22" fmla="*/ 312 w 338"/>
                <a:gd name="T23" fmla="*/ 73 h 338"/>
                <a:gd name="T24" fmla="*/ 289 w 338"/>
                <a:gd name="T25" fmla="*/ 83 h 338"/>
                <a:gd name="T26" fmla="*/ 252 w 338"/>
                <a:gd name="T27" fmla="*/ 47 h 338"/>
                <a:gd name="T28" fmla="*/ 261 w 338"/>
                <a:gd name="T29" fmla="*/ 24 h 338"/>
                <a:gd name="T30" fmla="*/ 203 w 338"/>
                <a:gd name="T31" fmla="*/ 0 h 338"/>
                <a:gd name="T32" fmla="*/ 193 w 338"/>
                <a:gd name="T33" fmla="*/ 24 h 338"/>
                <a:gd name="T34" fmla="*/ 169 w 338"/>
                <a:gd name="T35" fmla="*/ 22 h 338"/>
                <a:gd name="T36" fmla="*/ 169 w 338"/>
                <a:gd name="T37" fmla="*/ 44 h 338"/>
                <a:gd name="T38" fmla="*/ 284 w 338"/>
                <a:gd name="T39" fmla="*/ 120 h 338"/>
                <a:gd name="T40" fmla="*/ 218 w 338"/>
                <a:gd name="T41" fmla="*/ 284 h 338"/>
                <a:gd name="T42" fmla="*/ 169 w 338"/>
                <a:gd name="T43" fmla="*/ 294 h 338"/>
                <a:gd name="T44" fmla="*/ 169 w 338"/>
                <a:gd name="T45" fmla="*/ 294 h 338"/>
                <a:gd name="T46" fmla="*/ 169 w 338"/>
                <a:gd name="T47" fmla="*/ 316 h 338"/>
                <a:gd name="T48" fmla="*/ 24 w 338"/>
                <a:gd name="T49" fmla="*/ 196 h 338"/>
                <a:gd name="T50" fmla="*/ 1 w 338"/>
                <a:gd name="T51" fmla="*/ 206 h 338"/>
                <a:gd name="T52" fmla="*/ 26 w 338"/>
                <a:gd name="T53" fmla="*/ 264 h 338"/>
                <a:gd name="T54" fmla="*/ 49 w 338"/>
                <a:gd name="T55" fmla="*/ 254 h 338"/>
                <a:gd name="T56" fmla="*/ 86 w 338"/>
                <a:gd name="T57" fmla="*/ 290 h 338"/>
                <a:gd name="T58" fmla="*/ 77 w 338"/>
                <a:gd name="T59" fmla="*/ 314 h 338"/>
                <a:gd name="T60" fmla="*/ 135 w 338"/>
                <a:gd name="T61" fmla="*/ 338 h 338"/>
                <a:gd name="T62" fmla="*/ 145 w 338"/>
                <a:gd name="T63" fmla="*/ 314 h 338"/>
                <a:gd name="T64" fmla="*/ 169 w 338"/>
                <a:gd name="T65" fmla="*/ 316 h 338"/>
                <a:gd name="T66" fmla="*/ 169 w 338"/>
                <a:gd name="T67" fmla="*/ 294 h 338"/>
                <a:gd name="T68" fmla="*/ 54 w 338"/>
                <a:gd name="T69" fmla="*/ 218 h 338"/>
                <a:gd name="T70" fmla="*/ 120 w 338"/>
                <a:gd name="T71" fmla="*/ 54 h 338"/>
                <a:gd name="T72" fmla="*/ 120 w 338"/>
                <a:gd name="T73" fmla="*/ 54 h 338"/>
                <a:gd name="T74" fmla="*/ 169 w 338"/>
                <a:gd name="T75" fmla="*/ 44 h 338"/>
                <a:gd name="T76" fmla="*/ 169 w 338"/>
                <a:gd name="T77" fmla="*/ 44 h 338"/>
                <a:gd name="T78" fmla="*/ 169 w 338"/>
                <a:gd name="T79" fmla="*/ 22 h 338"/>
                <a:gd name="T80" fmla="*/ 142 w 338"/>
                <a:gd name="T81" fmla="*/ 24 h 338"/>
                <a:gd name="T82" fmla="*/ 132 w 338"/>
                <a:gd name="T83" fmla="*/ 1 h 338"/>
                <a:gd name="T84" fmla="*/ 74 w 338"/>
                <a:gd name="T85" fmla="*/ 26 h 338"/>
                <a:gd name="T86" fmla="*/ 84 w 338"/>
                <a:gd name="T87" fmla="*/ 49 h 338"/>
                <a:gd name="T88" fmla="*/ 47 w 338"/>
                <a:gd name="T89" fmla="*/ 86 h 338"/>
                <a:gd name="T90" fmla="*/ 24 w 338"/>
                <a:gd name="T91" fmla="*/ 76 h 338"/>
                <a:gd name="T92" fmla="*/ 0 w 338"/>
                <a:gd name="T93" fmla="*/ 135 h 338"/>
                <a:gd name="T94" fmla="*/ 24 w 338"/>
                <a:gd name="T95" fmla="*/ 144 h 338"/>
                <a:gd name="T96" fmla="*/ 24 w 338"/>
                <a:gd name="T97" fmla="*/ 196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38" h="338">
                  <a:moveTo>
                    <a:pt x="169" y="316"/>
                  </a:moveTo>
                  <a:cubicBezTo>
                    <a:pt x="178" y="316"/>
                    <a:pt x="187" y="315"/>
                    <a:pt x="196" y="313"/>
                  </a:cubicBezTo>
                  <a:cubicBezTo>
                    <a:pt x="206" y="337"/>
                    <a:pt x="206" y="337"/>
                    <a:pt x="206" y="337"/>
                  </a:cubicBezTo>
                  <a:cubicBezTo>
                    <a:pt x="264" y="312"/>
                    <a:pt x="264" y="312"/>
                    <a:pt x="264" y="312"/>
                  </a:cubicBezTo>
                  <a:cubicBezTo>
                    <a:pt x="254" y="289"/>
                    <a:pt x="254" y="289"/>
                    <a:pt x="254" y="289"/>
                  </a:cubicBezTo>
                  <a:cubicBezTo>
                    <a:pt x="269" y="278"/>
                    <a:pt x="281" y="266"/>
                    <a:pt x="291" y="252"/>
                  </a:cubicBezTo>
                  <a:cubicBezTo>
                    <a:pt x="314" y="261"/>
                    <a:pt x="314" y="261"/>
                    <a:pt x="314" y="261"/>
                  </a:cubicBezTo>
                  <a:cubicBezTo>
                    <a:pt x="338" y="203"/>
                    <a:pt x="338" y="203"/>
                    <a:pt x="338" y="203"/>
                  </a:cubicBezTo>
                  <a:cubicBezTo>
                    <a:pt x="314" y="193"/>
                    <a:pt x="314" y="193"/>
                    <a:pt x="314" y="193"/>
                  </a:cubicBezTo>
                  <a:cubicBezTo>
                    <a:pt x="317" y="176"/>
                    <a:pt x="317" y="159"/>
                    <a:pt x="314" y="141"/>
                  </a:cubicBezTo>
                  <a:cubicBezTo>
                    <a:pt x="337" y="131"/>
                    <a:pt x="337" y="131"/>
                    <a:pt x="337" y="131"/>
                  </a:cubicBezTo>
                  <a:cubicBezTo>
                    <a:pt x="312" y="73"/>
                    <a:pt x="312" y="73"/>
                    <a:pt x="312" y="73"/>
                  </a:cubicBezTo>
                  <a:cubicBezTo>
                    <a:pt x="289" y="83"/>
                    <a:pt x="289" y="83"/>
                    <a:pt x="289" y="83"/>
                  </a:cubicBezTo>
                  <a:cubicBezTo>
                    <a:pt x="279" y="69"/>
                    <a:pt x="266" y="57"/>
                    <a:pt x="252" y="47"/>
                  </a:cubicBezTo>
                  <a:cubicBezTo>
                    <a:pt x="261" y="24"/>
                    <a:pt x="261" y="24"/>
                    <a:pt x="261" y="24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193" y="24"/>
                    <a:pt x="193" y="24"/>
                    <a:pt x="193" y="24"/>
                  </a:cubicBezTo>
                  <a:cubicBezTo>
                    <a:pt x="185" y="22"/>
                    <a:pt x="177" y="22"/>
                    <a:pt x="169" y="22"/>
                  </a:cubicBezTo>
                  <a:cubicBezTo>
                    <a:pt x="169" y="44"/>
                    <a:pt x="169" y="44"/>
                    <a:pt x="169" y="44"/>
                  </a:cubicBezTo>
                  <a:cubicBezTo>
                    <a:pt x="219" y="44"/>
                    <a:pt x="264" y="74"/>
                    <a:pt x="284" y="120"/>
                  </a:cubicBezTo>
                  <a:cubicBezTo>
                    <a:pt x="311" y="183"/>
                    <a:pt x="281" y="257"/>
                    <a:pt x="218" y="284"/>
                  </a:cubicBezTo>
                  <a:cubicBezTo>
                    <a:pt x="202" y="290"/>
                    <a:pt x="186" y="294"/>
                    <a:pt x="169" y="294"/>
                  </a:cubicBezTo>
                  <a:cubicBezTo>
                    <a:pt x="169" y="294"/>
                    <a:pt x="169" y="294"/>
                    <a:pt x="169" y="294"/>
                  </a:cubicBezTo>
                  <a:lnTo>
                    <a:pt x="169" y="316"/>
                  </a:lnTo>
                  <a:close/>
                  <a:moveTo>
                    <a:pt x="24" y="196"/>
                  </a:moveTo>
                  <a:cubicBezTo>
                    <a:pt x="1" y="206"/>
                    <a:pt x="1" y="206"/>
                    <a:pt x="1" y="206"/>
                  </a:cubicBezTo>
                  <a:cubicBezTo>
                    <a:pt x="26" y="264"/>
                    <a:pt x="26" y="264"/>
                    <a:pt x="26" y="264"/>
                  </a:cubicBezTo>
                  <a:cubicBezTo>
                    <a:pt x="49" y="254"/>
                    <a:pt x="49" y="254"/>
                    <a:pt x="49" y="254"/>
                  </a:cubicBezTo>
                  <a:cubicBezTo>
                    <a:pt x="59" y="268"/>
                    <a:pt x="72" y="281"/>
                    <a:pt x="86" y="290"/>
                  </a:cubicBezTo>
                  <a:cubicBezTo>
                    <a:pt x="77" y="314"/>
                    <a:pt x="77" y="314"/>
                    <a:pt x="77" y="314"/>
                  </a:cubicBezTo>
                  <a:cubicBezTo>
                    <a:pt x="135" y="338"/>
                    <a:pt x="135" y="338"/>
                    <a:pt x="135" y="338"/>
                  </a:cubicBezTo>
                  <a:cubicBezTo>
                    <a:pt x="145" y="314"/>
                    <a:pt x="145" y="314"/>
                    <a:pt x="145" y="314"/>
                  </a:cubicBezTo>
                  <a:cubicBezTo>
                    <a:pt x="153" y="315"/>
                    <a:pt x="161" y="316"/>
                    <a:pt x="169" y="316"/>
                  </a:cubicBezTo>
                  <a:cubicBezTo>
                    <a:pt x="169" y="294"/>
                    <a:pt x="169" y="294"/>
                    <a:pt x="169" y="294"/>
                  </a:cubicBezTo>
                  <a:cubicBezTo>
                    <a:pt x="119" y="294"/>
                    <a:pt x="74" y="264"/>
                    <a:pt x="54" y="218"/>
                  </a:cubicBezTo>
                  <a:cubicBezTo>
                    <a:pt x="27" y="154"/>
                    <a:pt x="57" y="81"/>
                    <a:pt x="120" y="54"/>
                  </a:cubicBezTo>
                  <a:cubicBezTo>
                    <a:pt x="120" y="54"/>
                    <a:pt x="120" y="54"/>
                    <a:pt x="120" y="54"/>
                  </a:cubicBezTo>
                  <a:cubicBezTo>
                    <a:pt x="136" y="47"/>
                    <a:pt x="152" y="44"/>
                    <a:pt x="169" y="44"/>
                  </a:cubicBezTo>
                  <a:cubicBezTo>
                    <a:pt x="169" y="44"/>
                    <a:pt x="169" y="44"/>
                    <a:pt x="169" y="44"/>
                  </a:cubicBezTo>
                  <a:cubicBezTo>
                    <a:pt x="169" y="22"/>
                    <a:pt x="169" y="22"/>
                    <a:pt x="169" y="22"/>
                  </a:cubicBezTo>
                  <a:cubicBezTo>
                    <a:pt x="160" y="22"/>
                    <a:pt x="151" y="23"/>
                    <a:pt x="142" y="24"/>
                  </a:cubicBezTo>
                  <a:cubicBezTo>
                    <a:pt x="132" y="1"/>
                    <a:pt x="132" y="1"/>
                    <a:pt x="132" y="1"/>
                  </a:cubicBezTo>
                  <a:cubicBezTo>
                    <a:pt x="74" y="26"/>
                    <a:pt x="74" y="26"/>
                    <a:pt x="74" y="26"/>
                  </a:cubicBezTo>
                  <a:cubicBezTo>
                    <a:pt x="84" y="49"/>
                    <a:pt x="84" y="49"/>
                    <a:pt x="84" y="49"/>
                  </a:cubicBezTo>
                  <a:cubicBezTo>
                    <a:pt x="69" y="59"/>
                    <a:pt x="57" y="72"/>
                    <a:pt x="47" y="86"/>
                  </a:cubicBezTo>
                  <a:cubicBezTo>
                    <a:pt x="24" y="76"/>
                    <a:pt x="24" y="76"/>
                    <a:pt x="24" y="76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24" y="144"/>
                    <a:pt x="24" y="144"/>
                    <a:pt x="24" y="144"/>
                  </a:cubicBezTo>
                  <a:cubicBezTo>
                    <a:pt x="21" y="162"/>
                    <a:pt x="21" y="179"/>
                    <a:pt x="24" y="196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50"/>
            <p:cNvSpPr>
              <a:spLocks noEditPoints="1"/>
            </p:cNvSpPr>
            <p:nvPr/>
          </p:nvSpPr>
          <p:spPr bwMode="auto">
            <a:xfrm>
              <a:off x="10811840" y="3032452"/>
              <a:ext cx="463600" cy="465120"/>
            </a:xfrm>
            <a:custGeom>
              <a:avLst/>
              <a:gdLst>
                <a:gd name="T0" fmla="*/ 122 w 244"/>
                <a:gd name="T1" fmla="*/ 229 h 245"/>
                <a:gd name="T2" fmla="*/ 142 w 244"/>
                <a:gd name="T3" fmla="*/ 227 h 245"/>
                <a:gd name="T4" fmla="*/ 149 w 244"/>
                <a:gd name="T5" fmla="*/ 244 h 245"/>
                <a:gd name="T6" fmla="*/ 191 w 244"/>
                <a:gd name="T7" fmla="*/ 226 h 245"/>
                <a:gd name="T8" fmla="*/ 184 w 244"/>
                <a:gd name="T9" fmla="*/ 209 h 245"/>
                <a:gd name="T10" fmla="*/ 210 w 244"/>
                <a:gd name="T11" fmla="*/ 183 h 245"/>
                <a:gd name="T12" fmla="*/ 227 w 244"/>
                <a:gd name="T13" fmla="*/ 190 h 245"/>
                <a:gd name="T14" fmla="*/ 244 w 244"/>
                <a:gd name="T15" fmla="*/ 147 h 245"/>
                <a:gd name="T16" fmla="*/ 227 w 244"/>
                <a:gd name="T17" fmla="*/ 140 h 245"/>
                <a:gd name="T18" fmla="*/ 227 w 244"/>
                <a:gd name="T19" fmla="*/ 103 h 245"/>
                <a:gd name="T20" fmla="*/ 244 w 244"/>
                <a:gd name="T21" fmla="*/ 96 h 245"/>
                <a:gd name="T22" fmla="*/ 226 w 244"/>
                <a:gd name="T23" fmla="*/ 53 h 245"/>
                <a:gd name="T24" fmla="*/ 209 w 244"/>
                <a:gd name="T25" fmla="*/ 61 h 245"/>
                <a:gd name="T26" fmla="*/ 182 w 244"/>
                <a:gd name="T27" fmla="*/ 35 h 245"/>
                <a:gd name="T28" fmla="*/ 189 w 244"/>
                <a:gd name="T29" fmla="*/ 17 h 245"/>
                <a:gd name="T30" fmla="*/ 146 w 244"/>
                <a:gd name="T31" fmla="*/ 0 h 245"/>
                <a:gd name="T32" fmla="*/ 139 w 244"/>
                <a:gd name="T33" fmla="*/ 17 h 245"/>
                <a:gd name="T34" fmla="*/ 122 w 244"/>
                <a:gd name="T35" fmla="*/ 16 h 245"/>
                <a:gd name="T36" fmla="*/ 122 w 244"/>
                <a:gd name="T37" fmla="*/ 32 h 245"/>
                <a:gd name="T38" fmla="*/ 205 w 244"/>
                <a:gd name="T39" fmla="*/ 87 h 245"/>
                <a:gd name="T40" fmla="*/ 157 w 244"/>
                <a:gd name="T41" fmla="*/ 206 h 245"/>
                <a:gd name="T42" fmla="*/ 122 w 244"/>
                <a:gd name="T43" fmla="*/ 213 h 245"/>
                <a:gd name="T44" fmla="*/ 122 w 244"/>
                <a:gd name="T45" fmla="*/ 213 h 245"/>
                <a:gd name="T46" fmla="*/ 122 w 244"/>
                <a:gd name="T47" fmla="*/ 229 h 245"/>
                <a:gd name="T48" fmla="*/ 17 w 244"/>
                <a:gd name="T49" fmla="*/ 142 h 245"/>
                <a:gd name="T50" fmla="*/ 0 w 244"/>
                <a:gd name="T51" fmla="*/ 150 h 245"/>
                <a:gd name="T52" fmla="*/ 18 w 244"/>
                <a:gd name="T53" fmla="*/ 192 h 245"/>
                <a:gd name="T54" fmla="*/ 35 w 244"/>
                <a:gd name="T55" fmla="*/ 184 h 245"/>
                <a:gd name="T56" fmla="*/ 62 w 244"/>
                <a:gd name="T57" fmla="*/ 211 h 245"/>
                <a:gd name="T58" fmla="*/ 55 w 244"/>
                <a:gd name="T59" fmla="*/ 228 h 245"/>
                <a:gd name="T60" fmla="*/ 97 w 244"/>
                <a:gd name="T61" fmla="*/ 245 h 245"/>
                <a:gd name="T62" fmla="*/ 104 w 244"/>
                <a:gd name="T63" fmla="*/ 228 h 245"/>
                <a:gd name="T64" fmla="*/ 122 w 244"/>
                <a:gd name="T65" fmla="*/ 229 h 245"/>
                <a:gd name="T66" fmla="*/ 122 w 244"/>
                <a:gd name="T67" fmla="*/ 213 h 245"/>
                <a:gd name="T68" fmla="*/ 39 w 244"/>
                <a:gd name="T69" fmla="*/ 158 h 245"/>
                <a:gd name="T70" fmla="*/ 86 w 244"/>
                <a:gd name="T71" fmla="*/ 39 h 245"/>
                <a:gd name="T72" fmla="*/ 86 w 244"/>
                <a:gd name="T73" fmla="*/ 39 h 245"/>
                <a:gd name="T74" fmla="*/ 122 w 244"/>
                <a:gd name="T75" fmla="*/ 32 h 245"/>
                <a:gd name="T76" fmla="*/ 122 w 244"/>
                <a:gd name="T77" fmla="*/ 32 h 245"/>
                <a:gd name="T78" fmla="*/ 122 w 244"/>
                <a:gd name="T79" fmla="*/ 16 h 245"/>
                <a:gd name="T80" fmla="*/ 102 w 244"/>
                <a:gd name="T81" fmla="*/ 18 h 245"/>
                <a:gd name="T82" fmla="*/ 95 w 244"/>
                <a:gd name="T83" fmla="*/ 1 h 245"/>
                <a:gd name="T84" fmla="*/ 53 w 244"/>
                <a:gd name="T85" fmla="*/ 19 h 245"/>
                <a:gd name="T86" fmla="*/ 60 w 244"/>
                <a:gd name="T87" fmla="*/ 36 h 245"/>
                <a:gd name="T88" fmla="*/ 34 w 244"/>
                <a:gd name="T89" fmla="*/ 63 h 245"/>
                <a:gd name="T90" fmla="*/ 17 w 244"/>
                <a:gd name="T91" fmla="*/ 56 h 245"/>
                <a:gd name="T92" fmla="*/ 0 w 244"/>
                <a:gd name="T93" fmla="*/ 98 h 245"/>
                <a:gd name="T94" fmla="*/ 17 w 244"/>
                <a:gd name="T95" fmla="*/ 105 h 245"/>
                <a:gd name="T96" fmla="*/ 17 w 244"/>
                <a:gd name="T97" fmla="*/ 14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44" h="245">
                  <a:moveTo>
                    <a:pt x="122" y="229"/>
                  </a:moveTo>
                  <a:cubicBezTo>
                    <a:pt x="128" y="229"/>
                    <a:pt x="135" y="229"/>
                    <a:pt x="142" y="227"/>
                  </a:cubicBezTo>
                  <a:cubicBezTo>
                    <a:pt x="149" y="244"/>
                    <a:pt x="149" y="244"/>
                    <a:pt x="149" y="244"/>
                  </a:cubicBezTo>
                  <a:cubicBezTo>
                    <a:pt x="191" y="226"/>
                    <a:pt x="191" y="226"/>
                    <a:pt x="191" y="226"/>
                  </a:cubicBezTo>
                  <a:cubicBezTo>
                    <a:pt x="184" y="209"/>
                    <a:pt x="184" y="209"/>
                    <a:pt x="184" y="209"/>
                  </a:cubicBezTo>
                  <a:cubicBezTo>
                    <a:pt x="194" y="202"/>
                    <a:pt x="203" y="193"/>
                    <a:pt x="210" y="183"/>
                  </a:cubicBezTo>
                  <a:cubicBezTo>
                    <a:pt x="227" y="190"/>
                    <a:pt x="227" y="190"/>
                    <a:pt x="227" y="190"/>
                  </a:cubicBezTo>
                  <a:cubicBezTo>
                    <a:pt x="244" y="147"/>
                    <a:pt x="244" y="147"/>
                    <a:pt x="244" y="147"/>
                  </a:cubicBezTo>
                  <a:cubicBezTo>
                    <a:pt x="227" y="140"/>
                    <a:pt x="227" y="140"/>
                    <a:pt x="227" y="140"/>
                  </a:cubicBezTo>
                  <a:cubicBezTo>
                    <a:pt x="229" y="128"/>
                    <a:pt x="229" y="115"/>
                    <a:pt x="227" y="103"/>
                  </a:cubicBezTo>
                  <a:cubicBezTo>
                    <a:pt x="244" y="96"/>
                    <a:pt x="244" y="96"/>
                    <a:pt x="244" y="96"/>
                  </a:cubicBezTo>
                  <a:cubicBezTo>
                    <a:pt x="226" y="53"/>
                    <a:pt x="226" y="53"/>
                    <a:pt x="226" y="53"/>
                  </a:cubicBezTo>
                  <a:cubicBezTo>
                    <a:pt x="209" y="61"/>
                    <a:pt x="209" y="61"/>
                    <a:pt x="209" y="61"/>
                  </a:cubicBezTo>
                  <a:cubicBezTo>
                    <a:pt x="201" y="50"/>
                    <a:pt x="192" y="42"/>
                    <a:pt x="182" y="35"/>
                  </a:cubicBezTo>
                  <a:cubicBezTo>
                    <a:pt x="189" y="17"/>
                    <a:pt x="189" y="17"/>
                    <a:pt x="189" y="17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139" y="17"/>
                    <a:pt x="139" y="17"/>
                    <a:pt x="139" y="17"/>
                  </a:cubicBezTo>
                  <a:cubicBezTo>
                    <a:pt x="134" y="17"/>
                    <a:pt x="128" y="16"/>
                    <a:pt x="122" y="16"/>
                  </a:cubicBezTo>
                  <a:cubicBezTo>
                    <a:pt x="122" y="32"/>
                    <a:pt x="122" y="32"/>
                    <a:pt x="122" y="32"/>
                  </a:cubicBezTo>
                  <a:cubicBezTo>
                    <a:pt x="158" y="32"/>
                    <a:pt x="191" y="54"/>
                    <a:pt x="205" y="87"/>
                  </a:cubicBezTo>
                  <a:cubicBezTo>
                    <a:pt x="225" y="133"/>
                    <a:pt x="203" y="186"/>
                    <a:pt x="157" y="206"/>
                  </a:cubicBezTo>
                  <a:cubicBezTo>
                    <a:pt x="146" y="211"/>
                    <a:pt x="134" y="213"/>
                    <a:pt x="122" y="213"/>
                  </a:cubicBezTo>
                  <a:cubicBezTo>
                    <a:pt x="122" y="213"/>
                    <a:pt x="122" y="213"/>
                    <a:pt x="122" y="213"/>
                  </a:cubicBezTo>
                  <a:lnTo>
                    <a:pt x="122" y="229"/>
                  </a:lnTo>
                  <a:close/>
                  <a:moveTo>
                    <a:pt x="17" y="142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18" y="192"/>
                    <a:pt x="18" y="192"/>
                    <a:pt x="18" y="192"/>
                  </a:cubicBezTo>
                  <a:cubicBezTo>
                    <a:pt x="35" y="184"/>
                    <a:pt x="35" y="184"/>
                    <a:pt x="35" y="184"/>
                  </a:cubicBezTo>
                  <a:cubicBezTo>
                    <a:pt x="42" y="195"/>
                    <a:pt x="51" y="204"/>
                    <a:pt x="62" y="211"/>
                  </a:cubicBezTo>
                  <a:cubicBezTo>
                    <a:pt x="55" y="228"/>
                    <a:pt x="55" y="228"/>
                    <a:pt x="55" y="228"/>
                  </a:cubicBezTo>
                  <a:cubicBezTo>
                    <a:pt x="97" y="245"/>
                    <a:pt x="97" y="245"/>
                    <a:pt x="97" y="245"/>
                  </a:cubicBezTo>
                  <a:cubicBezTo>
                    <a:pt x="104" y="228"/>
                    <a:pt x="104" y="228"/>
                    <a:pt x="104" y="228"/>
                  </a:cubicBezTo>
                  <a:cubicBezTo>
                    <a:pt x="110" y="229"/>
                    <a:pt x="116" y="229"/>
                    <a:pt x="122" y="229"/>
                  </a:cubicBezTo>
                  <a:cubicBezTo>
                    <a:pt x="122" y="213"/>
                    <a:pt x="122" y="213"/>
                    <a:pt x="122" y="213"/>
                  </a:cubicBezTo>
                  <a:cubicBezTo>
                    <a:pt x="86" y="213"/>
                    <a:pt x="53" y="191"/>
                    <a:pt x="39" y="158"/>
                  </a:cubicBezTo>
                  <a:cubicBezTo>
                    <a:pt x="19" y="112"/>
                    <a:pt x="40" y="59"/>
                    <a:pt x="86" y="39"/>
                  </a:cubicBezTo>
                  <a:cubicBezTo>
                    <a:pt x="86" y="39"/>
                    <a:pt x="86" y="39"/>
                    <a:pt x="86" y="39"/>
                  </a:cubicBezTo>
                  <a:cubicBezTo>
                    <a:pt x="98" y="35"/>
                    <a:pt x="110" y="32"/>
                    <a:pt x="122" y="32"/>
                  </a:cubicBezTo>
                  <a:cubicBezTo>
                    <a:pt x="122" y="32"/>
                    <a:pt x="122" y="32"/>
                    <a:pt x="122" y="32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15" y="16"/>
                    <a:pt x="109" y="17"/>
                    <a:pt x="102" y="18"/>
                  </a:cubicBezTo>
                  <a:cubicBezTo>
                    <a:pt x="95" y="1"/>
                    <a:pt x="95" y="1"/>
                    <a:pt x="95" y="1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0" y="43"/>
                    <a:pt x="41" y="52"/>
                    <a:pt x="34" y="63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17" y="105"/>
                    <a:pt x="17" y="105"/>
                    <a:pt x="17" y="105"/>
                  </a:cubicBezTo>
                  <a:cubicBezTo>
                    <a:pt x="15" y="117"/>
                    <a:pt x="15" y="130"/>
                    <a:pt x="17" y="142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51"/>
            <p:cNvSpPr>
              <a:spLocks noEditPoints="1"/>
            </p:cNvSpPr>
            <p:nvPr/>
          </p:nvSpPr>
          <p:spPr bwMode="auto">
            <a:xfrm>
              <a:off x="7075682" y="3091731"/>
              <a:ext cx="463600" cy="463600"/>
            </a:xfrm>
            <a:custGeom>
              <a:avLst/>
              <a:gdLst>
                <a:gd name="T0" fmla="*/ 122 w 244"/>
                <a:gd name="T1" fmla="*/ 228 h 244"/>
                <a:gd name="T2" fmla="*/ 142 w 244"/>
                <a:gd name="T3" fmla="*/ 226 h 244"/>
                <a:gd name="T4" fmla="*/ 149 w 244"/>
                <a:gd name="T5" fmla="*/ 243 h 244"/>
                <a:gd name="T6" fmla="*/ 191 w 244"/>
                <a:gd name="T7" fmla="*/ 225 h 244"/>
                <a:gd name="T8" fmla="*/ 184 w 244"/>
                <a:gd name="T9" fmla="*/ 208 h 244"/>
                <a:gd name="T10" fmla="*/ 210 w 244"/>
                <a:gd name="T11" fmla="*/ 182 h 244"/>
                <a:gd name="T12" fmla="*/ 227 w 244"/>
                <a:gd name="T13" fmla="*/ 189 h 244"/>
                <a:gd name="T14" fmla="*/ 244 w 244"/>
                <a:gd name="T15" fmla="*/ 146 h 244"/>
                <a:gd name="T16" fmla="*/ 227 w 244"/>
                <a:gd name="T17" fmla="*/ 139 h 244"/>
                <a:gd name="T18" fmla="*/ 227 w 244"/>
                <a:gd name="T19" fmla="*/ 102 h 244"/>
                <a:gd name="T20" fmla="*/ 244 w 244"/>
                <a:gd name="T21" fmla="*/ 95 h 244"/>
                <a:gd name="T22" fmla="*/ 226 w 244"/>
                <a:gd name="T23" fmla="*/ 53 h 244"/>
                <a:gd name="T24" fmla="*/ 209 w 244"/>
                <a:gd name="T25" fmla="*/ 60 h 244"/>
                <a:gd name="T26" fmla="*/ 182 w 244"/>
                <a:gd name="T27" fmla="*/ 34 h 244"/>
                <a:gd name="T28" fmla="*/ 189 w 244"/>
                <a:gd name="T29" fmla="*/ 17 h 244"/>
                <a:gd name="T30" fmla="*/ 147 w 244"/>
                <a:gd name="T31" fmla="*/ 0 h 244"/>
                <a:gd name="T32" fmla="*/ 140 w 244"/>
                <a:gd name="T33" fmla="*/ 17 h 244"/>
                <a:gd name="T34" fmla="*/ 122 w 244"/>
                <a:gd name="T35" fmla="*/ 15 h 244"/>
                <a:gd name="T36" fmla="*/ 122 w 244"/>
                <a:gd name="T37" fmla="*/ 31 h 244"/>
                <a:gd name="T38" fmla="*/ 205 w 244"/>
                <a:gd name="T39" fmla="*/ 86 h 244"/>
                <a:gd name="T40" fmla="*/ 158 w 244"/>
                <a:gd name="T41" fmla="*/ 205 h 244"/>
                <a:gd name="T42" fmla="*/ 122 w 244"/>
                <a:gd name="T43" fmla="*/ 212 h 244"/>
                <a:gd name="T44" fmla="*/ 122 w 244"/>
                <a:gd name="T45" fmla="*/ 212 h 244"/>
                <a:gd name="T46" fmla="*/ 122 w 244"/>
                <a:gd name="T47" fmla="*/ 228 h 244"/>
                <a:gd name="T48" fmla="*/ 18 w 244"/>
                <a:gd name="T49" fmla="*/ 142 h 244"/>
                <a:gd name="T50" fmla="*/ 1 w 244"/>
                <a:gd name="T51" fmla="*/ 149 h 244"/>
                <a:gd name="T52" fmla="*/ 18 w 244"/>
                <a:gd name="T53" fmla="*/ 191 h 244"/>
                <a:gd name="T54" fmla="*/ 35 w 244"/>
                <a:gd name="T55" fmla="*/ 184 h 244"/>
                <a:gd name="T56" fmla="*/ 62 w 244"/>
                <a:gd name="T57" fmla="*/ 210 h 244"/>
                <a:gd name="T58" fmla="*/ 55 w 244"/>
                <a:gd name="T59" fmla="*/ 227 h 244"/>
                <a:gd name="T60" fmla="*/ 98 w 244"/>
                <a:gd name="T61" fmla="*/ 244 h 244"/>
                <a:gd name="T62" fmla="*/ 105 w 244"/>
                <a:gd name="T63" fmla="*/ 227 h 244"/>
                <a:gd name="T64" fmla="*/ 122 w 244"/>
                <a:gd name="T65" fmla="*/ 228 h 244"/>
                <a:gd name="T66" fmla="*/ 122 w 244"/>
                <a:gd name="T67" fmla="*/ 212 h 244"/>
                <a:gd name="T68" fmla="*/ 39 w 244"/>
                <a:gd name="T69" fmla="*/ 157 h 244"/>
                <a:gd name="T70" fmla="*/ 87 w 244"/>
                <a:gd name="T71" fmla="*/ 39 h 244"/>
                <a:gd name="T72" fmla="*/ 87 w 244"/>
                <a:gd name="T73" fmla="*/ 39 h 244"/>
                <a:gd name="T74" fmla="*/ 122 w 244"/>
                <a:gd name="T75" fmla="*/ 31 h 244"/>
                <a:gd name="T76" fmla="*/ 122 w 244"/>
                <a:gd name="T77" fmla="*/ 31 h 244"/>
                <a:gd name="T78" fmla="*/ 122 w 244"/>
                <a:gd name="T79" fmla="*/ 15 h 244"/>
                <a:gd name="T80" fmla="*/ 102 w 244"/>
                <a:gd name="T81" fmla="*/ 17 h 244"/>
                <a:gd name="T82" fmla="*/ 95 w 244"/>
                <a:gd name="T83" fmla="*/ 0 h 244"/>
                <a:gd name="T84" fmla="*/ 53 w 244"/>
                <a:gd name="T85" fmla="*/ 18 h 244"/>
                <a:gd name="T86" fmla="*/ 60 w 244"/>
                <a:gd name="T87" fmla="*/ 35 h 244"/>
                <a:gd name="T88" fmla="*/ 34 w 244"/>
                <a:gd name="T89" fmla="*/ 62 h 244"/>
                <a:gd name="T90" fmla="*/ 17 w 244"/>
                <a:gd name="T91" fmla="*/ 55 h 244"/>
                <a:gd name="T92" fmla="*/ 0 w 244"/>
                <a:gd name="T93" fmla="*/ 97 h 244"/>
                <a:gd name="T94" fmla="*/ 17 w 244"/>
                <a:gd name="T95" fmla="*/ 104 h 244"/>
                <a:gd name="T96" fmla="*/ 18 w 244"/>
                <a:gd name="T97" fmla="*/ 142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44" h="244">
                  <a:moveTo>
                    <a:pt x="122" y="228"/>
                  </a:moveTo>
                  <a:cubicBezTo>
                    <a:pt x="129" y="228"/>
                    <a:pt x="136" y="228"/>
                    <a:pt x="142" y="226"/>
                  </a:cubicBezTo>
                  <a:cubicBezTo>
                    <a:pt x="149" y="243"/>
                    <a:pt x="149" y="243"/>
                    <a:pt x="149" y="243"/>
                  </a:cubicBezTo>
                  <a:cubicBezTo>
                    <a:pt x="191" y="225"/>
                    <a:pt x="191" y="225"/>
                    <a:pt x="191" y="225"/>
                  </a:cubicBezTo>
                  <a:cubicBezTo>
                    <a:pt x="184" y="208"/>
                    <a:pt x="184" y="208"/>
                    <a:pt x="184" y="208"/>
                  </a:cubicBezTo>
                  <a:cubicBezTo>
                    <a:pt x="194" y="201"/>
                    <a:pt x="203" y="192"/>
                    <a:pt x="210" y="182"/>
                  </a:cubicBezTo>
                  <a:cubicBezTo>
                    <a:pt x="227" y="189"/>
                    <a:pt x="227" y="189"/>
                    <a:pt x="227" y="189"/>
                  </a:cubicBezTo>
                  <a:cubicBezTo>
                    <a:pt x="244" y="146"/>
                    <a:pt x="244" y="146"/>
                    <a:pt x="244" y="146"/>
                  </a:cubicBezTo>
                  <a:cubicBezTo>
                    <a:pt x="227" y="139"/>
                    <a:pt x="227" y="139"/>
                    <a:pt x="227" y="139"/>
                  </a:cubicBezTo>
                  <a:cubicBezTo>
                    <a:pt x="229" y="127"/>
                    <a:pt x="229" y="114"/>
                    <a:pt x="227" y="102"/>
                  </a:cubicBezTo>
                  <a:cubicBezTo>
                    <a:pt x="244" y="95"/>
                    <a:pt x="244" y="95"/>
                    <a:pt x="244" y="95"/>
                  </a:cubicBezTo>
                  <a:cubicBezTo>
                    <a:pt x="226" y="53"/>
                    <a:pt x="226" y="53"/>
                    <a:pt x="226" y="53"/>
                  </a:cubicBezTo>
                  <a:cubicBezTo>
                    <a:pt x="209" y="60"/>
                    <a:pt x="209" y="60"/>
                    <a:pt x="209" y="60"/>
                  </a:cubicBezTo>
                  <a:cubicBezTo>
                    <a:pt x="202" y="50"/>
                    <a:pt x="193" y="41"/>
                    <a:pt x="182" y="34"/>
                  </a:cubicBezTo>
                  <a:cubicBezTo>
                    <a:pt x="189" y="17"/>
                    <a:pt x="189" y="17"/>
                    <a:pt x="189" y="17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40" y="17"/>
                    <a:pt x="140" y="17"/>
                    <a:pt x="140" y="17"/>
                  </a:cubicBezTo>
                  <a:cubicBezTo>
                    <a:pt x="134" y="16"/>
                    <a:pt x="128" y="15"/>
                    <a:pt x="122" y="15"/>
                  </a:cubicBezTo>
                  <a:cubicBezTo>
                    <a:pt x="122" y="31"/>
                    <a:pt x="122" y="31"/>
                    <a:pt x="122" y="31"/>
                  </a:cubicBezTo>
                  <a:cubicBezTo>
                    <a:pt x="159" y="31"/>
                    <a:pt x="191" y="53"/>
                    <a:pt x="205" y="86"/>
                  </a:cubicBezTo>
                  <a:cubicBezTo>
                    <a:pt x="225" y="132"/>
                    <a:pt x="204" y="185"/>
                    <a:pt x="158" y="205"/>
                  </a:cubicBezTo>
                  <a:cubicBezTo>
                    <a:pt x="146" y="210"/>
                    <a:pt x="134" y="212"/>
                    <a:pt x="122" y="212"/>
                  </a:cubicBezTo>
                  <a:cubicBezTo>
                    <a:pt x="122" y="212"/>
                    <a:pt x="122" y="212"/>
                    <a:pt x="122" y="212"/>
                  </a:cubicBezTo>
                  <a:lnTo>
                    <a:pt x="122" y="228"/>
                  </a:lnTo>
                  <a:close/>
                  <a:moveTo>
                    <a:pt x="18" y="142"/>
                  </a:moveTo>
                  <a:cubicBezTo>
                    <a:pt x="1" y="149"/>
                    <a:pt x="1" y="149"/>
                    <a:pt x="1" y="149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35" y="184"/>
                    <a:pt x="35" y="184"/>
                    <a:pt x="35" y="184"/>
                  </a:cubicBezTo>
                  <a:cubicBezTo>
                    <a:pt x="43" y="194"/>
                    <a:pt x="52" y="203"/>
                    <a:pt x="62" y="210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98" y="244"/>
                    <a:pt x="98" y="244"/>
                    <a:pt x="98" y="244"/>
                  </a:cubicBezTo>
                  <a:cubicBezTo>
                    <a:pt x="105" y="227"/>
                    <a:pt x="105" y="227"/>
                    <a:pt x="105" y="227"/>
                  </a:cubicBezTo>
                  <a:cubicBezTo>
                    <a:pt x="110" y="228"/>
                    <a:pt x="116" y="228"/>
                    <a:pt x="122" y="228"/>
                  </a:cubicBezTo>
                  <a:cubicBezTo>
                    <a:pt x="122" y="212"/>
                    <a:pt x="122" y="212"/>
                    <a:pt x="122" y="212"/>
                  </a:cubicBezTo>
                  <a:cubicBezTo>
                    <a:pt x="86" y="212"/>
                    <a:pt x="53" y="191"/>
                    <a:pt x="39" y="157"/>
                  </a:cubicBezTo>
                  <a:cubicBezTo>
                    <a:pt x="19" y="111"/>
                    <a:pt x="41" y="58"/>
                    <a:pt x="87" y="39"/>
                  </a:cubicBezTo>
                  <a:cubicBezTo>
                    <a:pt x="87" y="39"/>
                    <a:pt x="87" y="39"/>
                    <a:pt x="87" y="39"/>
                  </a:cubicBezTo>
                  <a:cubicBezTo>
                    <a:pt x="98" y="34"/>
                    <a:pt x="110" y="31"/>
                    <a:pt x="122" y="31"/>
                  </a:cubicBezTo>
                  <a:cubicBezTo>
                    <a:pt x="122" y="31"/>
                    <a:pt x="122" y="31"/>
                    <a:pt x="122" y="31"/>
                  </a:cubicBezTo>
                  <a:cubicBezTo>
                    <a:pt x="122" y="15"/>
                    <a:pt x="122" y="15"/>
                    <a:pt x="122" y="15"/>
                  </a:cubicBezTo>
                  <a:cubicBezTo>
                    <a:pt x="116" y="15"/>
                    <a:pt x="109" y="16"/>
                    <a:pt x="102" y="17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50" y="42"/>
                    <a:pt x="41" y="51"/>
                    <a:pt x="34" y="62"/>
                  </a:cubicBezTo>
                  <a:cubicBezTo>
                    <a:pt x="17" y="55"/>
                    <a:pt x="17" y="55"/>
                    <a:pt x="17" y="5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17" y="104"/>
                    <a:pt x="17" y="104"/>
                    <a:pt x="17" y="104"/>
                  </a:cubicBezTo>
                  <a:cubicBezTo>
                    <a:pt x="15" y="117"/>
                    <a:pt x="15" y="129"/>
                    <a:pt x="18" y="142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52"/>
            <p:cNvSpPr>
              <a:spLocks noEditPoints="1"/>
            </p:cNvSpPr>
            <p:nvPr/>
          </p:nvSpPr>
          <p:spPr bwMode="auto">
            <a:xfrm>
              <a:off x="6662242" y="2359092"/>
              <a:ext cx="656640" cy="656640"/>
            </a:xfrm>
            <a:custGeom>
              <a:avLst/>
              <a:gdLst>
                <a:gd name="T0" fmla="*/ 173 w 346"/>
                <a:gd name="T1" fmla="*/ 324 h 346"/>
                <a:gd name="T2" fmla="*/ 201 w 346"/>
                <a:gd name="T3" fmla="*/ 321 h 346"/>
                <a:gd name="T4" fmla="*/ 211 w 346"/>
                <a:gd name="T5" fmla="*/ 345 h 346"/>
                <a:gd name="T6" fmla="*/ 271 w 346"/>
                <a:gd name="T7" fmla="*/ 320 h 346"/>
                <a:gd name="T8" fmla="*/ 260 w 346"/>
                <a:gd name="T9" fmla="*/ 296 h 346"/>
                <a:gd name="T10" fmla="*/ 298 w 346"/>
                <a:gd name="T11" fmla="*/ 258 h 346"/>
                <a:gd name="T12" fmla="*/ 322 w 346"/>
                <a:gd name="T13" fmla="*/ 268 h 346"/>
                <a:gd name="T14" fmla="*/ 346 w 346"/>
                <a:gd name="T15" fmla="*/ 208 h 346"/>
                <a:gd name="T16" fmla="*/ 322 w 346"/>
                <a:gd name="T17" fmla="*/ 198 h 346"/>
                <a:gd name="T18" fmla="*/ 321 w 346"/>
                <a:gd name="T19" fmla="*/ 145 h 346"/>
                <a:gd name="T20" fmla="*/ 345 w 346"/>
                <a:gd name="T21" fmla="*/ 135 h 346"/>
                <a:gd name="T22" fmla="*/ 320 w 346"/>
                <a:gd name="T23" fmla="*/ 75 h 346"/>
                <a:gd name="T24" fmla="*/ 296 w 346"/>
                <a:gd name="T25" fmla="*/ 85 h 346"/>
                <a:gd name="T26" fmla="*/ 258 w 346"/>
                <a:gd name="T27" fmla="*/ 48 h 346"/>
                <a:gd name="T28" fmla="*/ 268 w 346"/>
                <a:gd name="T29" fmla="*/ 24 h 346"/>
                <a:gd name="T30" fmla="*/ 208 w 346"/>
                <a:gd name="T31" fmla="*/ 0 h 346"/>
                <a:gd name="T32" fmla="*/ 198 w 346"/>
                <a:gd name="T33" fmla="*/ 24 h 346"/>
                <a:gd name="T34" fmla="*/ 173 w 346"/>
                <a:gd name="T35" fmla="*/ 22 h 346"/>
                <a:gd name="T36" fmla="*/ 173 w 346"/>
                <a:gd name="T37" fmla="*/ 45 h 346"/>
                <a:gd name="T38" fmla="*/ 291 w 346"/>
                <a:gd name="T39" fmla="*/ 123 h 346"/>
                <a:gd name="T40" fmla="*/ 223 w 346"/>
                <a:gd name="T41" fmla="*/ 291 h 346"/>
                <a:gd name="T42" fmla="*/ 173 w 346"/>
                <a:gd name="T43" fmla="*/ 301 h 346"/>
                <a:gd name="T44" fmla="*/ 173 w 346"/>
                <a:gd name="T45" fmla="*/ 301 h 346"/>
                <a:gd name="T46" fmla="*/ 173 w 346"/>
                <a:gd name="T47" fmla="*/ 324 h 346"/>
                <a:gd name="T48" fmla="*/ 25 w 346"/>
                <a:gd name="T49" fmla="*/ 201 h 346"/>
                <a:gd name="T50" fmla="*/ 0 w 346"/>
                <a:gd name="T51" fmla="*/ 211 h 346"/>
                <a:gd name="T52" fmla="*/ 26 w 346"/>
                <a:gd name="T53" fmla="*/ 271 h 346"/>
                <a:gd name="T54" fmla="*/ 50 w 346"/>
                <a:gd name="T55" fmla="*/ 261 h 346"/>
                <a:gd name="T56" fmla="*/ 88 w 346"/>
                <a:gd name="T57" fmla="*/ 298 h 346"/>
                <a:gd name="T58" fmla="*/ 78 w 346"/>
                <a:gd name="T59" fmla="*/ 322 h 346"/>
                <a:gd name="T60" fmla="*/ 138 w 346"/>
                <a:gd name="T61" fmla="*/ 346 h 346"/>
                <a:gd name="T62" fmla="*/ 148 w 346"/>
                <a:gd name="T63" fmla="*/ 322 h 346"/>
                <a:gd name="T64" fmla="*/ 173 w 346"/>
                <a:gd name="T65" fmla="*/ 324 h 346"/>
                <a:gd name="T66" fmla="*/ 173 w 346"/>
                <a:gd name="T67" fmla="*/ 301 h 346"/>
                <a:gd name="T68" fmla="*/ 55 w 346"/>
                <a:gd name="T69" fmla="*/ 223 h 346"/>
                <a:gd name="T70" fmla="*/ 123 w 346"/>
                <a:gd name="T71" fmla="*/ 55 h 346"/>
                <a:gd name="T72" fmla="*/ 123 w 346"/>
                <a:gd name="T73" fmla="*/ 55 h 346"/>
                <a:gd name="T74" fmla="*/ 173 w 346"/>
                <a:gd name="T75" fmla="*/ 45 h 346"/>
                <a:gd name="T76" fmla="*/ 173 w 346"/>
                <a:gd name="T77" fmla="*/ 45 h 346"/>
                <a:gd name="T78" fmla="*/ 173 w 346"/>
                <a:gd name="T79" fmla="*/ 22 h 346"/>
                <a:gd name="T80" fmla="*/ 145 w 346"/>
                <a:gd name="T81" fmla="*/ 25 h 346"/>
                <a:gd name="T82" fmla="*/ 135 w 346"/>
                <a:gd name="T83" fmla="*/ 1 h 346"/>
                <a:gd name="T84" fmla="*/ 75 w 346"/>
                <a:gd name="T85" fmla="*/ 26 h 346"/>
                <a:gd name="T86" fmla="*/ 85 w 346"/>
                <a:gd name="T87" fmla="*/ 50 h 346"/>
                <a:gd name="T88" fmla="*/ 48 w 346"/>
                <a:gd name="T89" fmla="*/ 88 h 346"/>
                <a:gd name="T90" fmla="*/ 24 w 346"/>
                <a:gd name="T91" fmla="*/ 78 h 346"/>
                <a:gd name="T92" fmla="*/ 0 w 346"/>
                <a:gd name="T93" fmla="*/ 138 h 346"/>
                <a:gd name="T94" fmla="*/ 24 w 346"/>
                <a:gd name="T95" fmla="*/ 148 h 346"/>
                <a:gd name="T96" fmla="*/ 25 w 346"/>
                <a:gd name="T97" fmla="*/ 201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46" h="346">
                  <a:moveTo>
                    <a:pt x="173" y="324"/>
                  </a:moveTo>
                  <a:cubicBezTo>
                    <a:pt x="182" y="324"/>
                    <a:pt x="192" y="323"/>
                    <a:pt x="201" y="321"/>
                  </a:cubicBezTo>
                  <a:cubicBezTo>
                    <a:pt x="211" y="345"/>
                    <a:pt x="211" y="345"/>
                    <a:pt x="211" y="345"/>
                  </a:cubicBezTo>
                  <a:cubicBezTo>
                    <a:pt x="271" y="320"/>
                    <a:pt x="271" y="320"/>
                    <a:pt x="271" y="320"/>
                  </a:cubicBezTo>
                  <a:cubicBezTo>
                    <a:pt x="260" y="296"/>
                    <a:pt x="260" y="296"/>
                    <a:pt x="260" y="296"/>
                  </a:cubicBezTo>
                  <a:cubicBezTo>
                    <a:pt x="275" y="286"/>
                    <a:pt x="287" y="273"/>
                    <a:pt x="298" y="258"/>
                  </a:cubicBezTo>
                  <a:cubicBezTo>
                    <a:pt x="322" y="268"/>
                    <a:pt x="322" y="268"/>
                    <a:pt x="322" y="268"/>
                  </a:cubicBezTo>
                  <a:cubicBezTo>
                    <a:pt x="346" y="208"/>
                    <a:pt x="346" y="208"/>
                    <a:pt x="346" y="208"/>
                  </a:cubicBezTo>
                  <a:cubicBezTo>
                    <a:pt x="322" y="198"/>
                    <a:pt x="322" y="198"/>
                    <a:pt x="322" y="198"/>
                  </a:cubicBezTo>
                  <a:cubicBezTo>
                    <a:pt x="325" y="180"/>
                    <a:pt x="324" y="163"/>
                    <a:pt x="321" y="145"/>
                  </a:cubicBezTo>
                  <a:cubicBezTo>
                    <a:pt x="345" y="135"/>
                    <a:pt x="345" y="135"/>
                    <a:pt x="345" y="135"/>
                  </a:cubicBezTo>
                  <a:cubicBezTo>
                    <a:pt x="320" y="75"/>
                    <a:pt x="320" y="75"/>
                    <a:pt x="320" y="75"/>
                  </a:cubicBezTo>
                  <a:cubicBezTo>
                    <a:pt x="296" y="85"/>
                    <a:pt x="296" y="85"/>
                    <a:pt x="296" y="85"/>
                  </a:cubicBezTo>
                  <a:cubicBezTo>
                    <a:pt x="285" y="71"/>
                    <a:pt x="273" y="58"/>
                    <a:pt x="258" y="48"/>
                  </a:cubicBezTo>
                  <a:cubicBezTo>
                    <a:pt x="268" y="24"/>
                    <a:pt x="268" y="24"/>
                    <a:pt x="268" y="2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198" y="24"/>
                    <a:pt x="198" y="24"/>
                    <a:pt x="198" y="24"/>
                  </a:cubicBezTo>
                  <a:cubicBezTo>
                    <a:pt x="190" y="23"/>
                    <a:pt x="181" y="22"/>
                    <a:pt x="173" y="22"/>
                  </a:cubicBezTo>
                  <a:cubicBezTo>
                    <a:pt x="173" y="45"/>
                    <a:pt x="173" y="45"/>
                    <a:pt x="173" y="45"/>
                  </a:cubicBezTo>
                  <a:cubicBezTo>
                    <a:pt x="224" y="45"/>
                    <a:pt x="271" y="75"/>
                    <a:pt x="291" y="123"/>
                  </a:cubicBezTo>
                  <a:cubicBezTo>
                    <a:pt x="318" y="188"/>
                    <a:pt x="288" y="263"/>
                    <a:pt x="223" y="291"/>
                  </a:cubicBezTo>
                  <a:cubicBezTo>
                    <a:pt x="207" y="298"/>
                    <a:pt x="190" y="301"/>
                    <a:pt x="173" y="301"/>
                  </a:cubicBezTo>
                  <a:cubicBezTo>
                    <a:pt x="173" y="301"/>
                    <a:pt x="173" y="301"/>
                    <a:pt x="173" y="301"/>
                  </a:cubicBezTo>
                  <a:lnTo>
                    <a:pt x="173" y="324"/>
                  </a:lnTo>
                  <a:close/>
                  <a:moveTo>
                    <a:pt x="25" y="201"/>
                  </a:moveTo>
                  <a:cubicBezTo>
                    <a:pt x="0" y="211"/>
                    <a:pt x="0" y="211"/>
                    <a:pt x="0" y="211"/>
                  </a:cubicBezTo>
                  <a:cubicBezTo>
                    <a:pt x="26" y="271"/>
                    <a:pt x="26" y="271"/>
                    <a:pt x="26" y="271"/>
                  </a:cubicBezTo>
                  <a:cubicBezTo>
                    <a:pt x="50" y="261"/>
                    <a:pt x="50" y="261"/>
                    <a:pt x="50" y="261"/>
                  </a:cubicBezTo>
                  <a:cubicBezTo>
                    <a:pt x="60" y="275"/>
                    <a:pt x="73" y="288"/>
                    <a:pt x="88" y="298"/>
                  </a:cubicBezTo>
                  <a:cubicBezTo>
                    <a:pt x="78" y="322"/>
                    <a:pt x="78" y="322"/>
                    <a:pt x="78" y="322"/>
                  </a:cubicBezTo>
                  <a:cubicBezTo>
                    <a:pt x="138" y="346"/>
                    <a:pt x="138" y="346"/>
                    <a:pt x="138" y="346"/>
                  </a:cubicBezTo>
                  <a:cubicBezTo>
                    <a:pt x="148" y="322"/>
                    <a:pt x="148" y="322"/>
                    <a:pt x="148" y="322"/>
                  </a:cubicBezTo>
                  <a:cubicBezTo>
                    <a:pt x="156" y="323"/>
                    <a:pt x="164" y="324"/>
                    <a:pt x="173" y="324"/>
                  </a:cubicBezTo>
                  <a:cubicBezTo>
                    <a:pt x="173" y="301"/>
                    <a:pt x="173" y="301"/>
                    <a:pt x="173" y="301"/>
                  </a:cubicBezTo>
                  <a:cubicBezTo>
                    <a:pt x="121" y="301"/>
                    <a:pt x="75" y="271"/>
                    <a:pt x="55" y="223"/>
                  </a:cubicBezTo>
                  <a:cubicBezTo>
                    <a:pt x="27" y="158"/>
                    <a:pt x="58" y="83"/>
                    <a:pt x="123" y="55"/>
                  </a:cubicBezTo>
                  <a:cubicBezTo>
                    <a:pt x="123" y="55"/>
                    <a:pt x="123" y="55"/>
                    <a:pt x="123" y="55"/>
                  </a:cubicBezTo>
                  <a:cubicBezTo>
                    <a:pt x="139" y="48"/>
                    <a:pt x="155" y="45"/>
                    <a:pt x="173" y="45"/>
                  </a:cubicBezTo>
                  <a:cubicBezTo>
                    <a:pt x="173" y="45"/>
                    <a:pt x="173" y="45"/>
                    <a:pt x="173" y="45"/>
                  </a:cubicBezTo>
                  <a:cubicBezTo>
                    <a:pt x="173" y="22"/>
                    <a:pt x="173" y="22"/>
                    <a:pt x="173" y="22"/>
                  </a:cubicBezTo>
                  <a:cubicBezTo>
                    <a:pt x="163" y="22"/>
                    <a:pt x="154" y="23"/>
                    <a:pt x="145" y="25"/>
                  </a:cubicBezTo>
                  <a:cubicBezTo>
                    <a:pt x="135" y="1"/>
                    <a:pt x="135" y="1"/>
                    <a:pt x="135" y="1"/>
                  </a:cubicBezTo>
                  <a:cubicBezTo>
                    <a:pt x="75" y="26"/>
                    <a:pt x="75" y="26"/>
                    <a:pt x="75" y="26"/>
                  </a:cubicBezTo>
                  <a:cubicBezTo>
                    <a:pt x="85" y="50"/>
                    <a:pt x="85" y="50"/>
                    <a:pt x="85" y="50"/>
                  </a:cubicBezTo>
                  <a:cubicBezTo>
                    <a:pt x="71" y="60"/>
                    <a:pt x="58" y="73"/>
                    <a:pt x="48" y="88"/>
                  </a:cubicBezTo>
                  <a:cubicBezTo>
                    <a:pt x="24" y="78"/>
                    <a:pt x="24" y="78"/>
                    <a:pt x="24" y="78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24" y="148"/>
                    <a:pt x="24" y="148"/>
                    <a:pt x="24" y="148"/>
                  </a:cubicBezTo>
                  <a:cubicBezTo>
                    <a:pt x="21" y="166"/>
                    <a:pt x="21" y="183"/>
                    <a:pt x="25" y="201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53"/>
            <p:cNvSpPr>
              <a:spLocks noEditPoints="1"/>
            </p:cNvSpPr>
            <p:nvPr/>
          </p:nvSpPr>
          <p:spPr bwMode="auto">
            <a:xfrm>
              <a:off x="6572561" y="3129732"/>
              <a:ext cx="386080" cy="386080"/>
            </a:xfrm>
            <a:custGeom>
              <a:avLst/>
              <a:gdLst>
                <a:gd name="T0" fmla="*/ 102 w 203"/>
                <a:gd name="T1" fmla="*/ 190 h 203"/>
                <a:gd name="T2" fmla="*/ 118 w 203"/>
                <a:gd name="T3" fmla="*/ 188 h 203"/>
                <a:gd name="T4" fmla="*/ 124 w 203"/>
                <a:gd name="T5" fmla="*/ 202 h 203"/>
                <a:gd name="T6" fmla="*/ 159 w 203"/>
                <a:gd name="T7" fmla="*/ 188 h 203"/>
                <a:gd name="T8" fmla="*/ 153 w 203"/>
                <a:gd name="T9" fmla="*/ 173 h 203"/>
                <a:gd name="T10" fmla="*/ 175 w 203"/>
                <a:gd name="T11" fmla="*/ 151 h 203"/>
                <a:gd name="T12" fmla="*/ 189 w 203"/>
                <a:gd name="T13" fmla="*/ 157 h 203"/>
                <a:gd name="T14" fmla="*/ 203 w 203"/>
                <a:gd name="T15" fmla="*/ 122 h 203"/>
                <a:gd name="T16" fmla="*/ 189 w 203"/>
                <a:gd name="T17" fmla="*/ 116 h 203"/>
                <a:gd name="T18" fmla="*/ 189 w 203"/>
                <a:gd name="T19" fmla="*/ 85 h 203"/>
                <a:gd name="T20" fmla="*/ 203 w 203"/>
                <a:gd name="T21" fmla="*/ 79 h 203"/>
                <a:gd name="T22" fmla="*/ 188 w 203"/>
                <a:gd name="T23" fmla="*/ 44 h 203"/>
                <a:gd name="T24" fmla="*/ 174 w 203"/>
                <a:gd name="T25" fmla="*/ 50 h 203"/>
                <a:gd name="T26" fmla="*/ 152 w 203"/>
                <a:gd name="T27" fmla="*/ 28 h 203"/>
                <a:gd name="T28" fmla="*/ 157 w 203"/>
                <a:gd name="T29" fmla="*/ 14 h 203"/>
                <a:gd name="T30" fmla="*/ 122 w 203"/>
                <a:gd name="T31" fmla="*/ 0 h 203"/>
                <a:gd name="T32" fmla="*/ 116 w 203"/>
                <a:gd name="T33" fmla="*/ 14 h 203"/>
                <a:gd name="T34" fmla="*/ 102 w 203"/>
                <a:gd name="T35" fmla="*/ 13 h 203"/>
                <a:gd name="T36" fmla="*/ 102 w 203"/>
                <a:gd name="T37" fmla="*/ 26 h 203"/>
                <a:gd name="T38" fmla="*/ 171 w 203"/>
                <a:gd name="T39" fmla="*/ 72 h 203"/>
                <a:gd name="T40" fmla="*/ 131 w 203"/>
                <a:gd name="T41" fmla="*/ 171 h 203"/>
                <a:gd name="T42" fmla="*/ 102 w 203"/>
                <a:gd name="T43" fmla="*/ 177 h 203"/>
                <a:gd name="T44" fmla="*/ 102 w 203"/>
                <a:gd name="T45" fmla="*/ 177 h 203"/>
                <a:gd name="T46" fmla="*/ 102 w 203"/>
                <a:gd name="T47" fmla="*/ 190 h 203"/>
                <a:gd name="T48" fmla="*/ 15 w 203"/>
                <a:gd name="T49" fmla="*/ 118 h 203"/>
                <a:gd name="T50" fmla="*/ 0 w 203"/>
                <a:gd name="T51" fmla="*/ 124 h 203"/>
                <a:gd name="T52" fmla="*/ 15 w 203"/>
                <a:gd name="T53" fmla="*/ 159 h 203"/>
                <a:gd name="T54" fmla="*/ 30 w 203"/>
                <a:gd name="T55" fmla="*/ 153 h 203"/>
                <a:gd name="T56" fmla="*/ 52 w 203"/>
                <a:gd name="T57" fmla="*/ 174 h 203"/>
                <a:gd name="T58" fmla="*/ 46 w 203"/>
                <a:gd name="T59" fmla="*/ 189 h 203"/>
                <a:gd name="T60" fmla="*/ 81 w 203"/>
                <a:gd name="T61" fmla="*/ 203 h 203"/>
                <a:gd name="T62" fmla="*/ 87 w 203"/>
                <a:gd name="T63" fmla="*/ 189 h 203"/>
                <a:gd name="T64" fmla="*/ 102 w 203"/>
                <a:gd name="T65" fmla="*/ 190 h 203"/>
                <a:gd name="T66" fmla="*/ 102 w 203"/>
                <a:gd name="T67" fmla="*/ 177 h 203"/>
                <a:gd name="T68" fmla="*/ 32 w 203"/>
                <a:gd name="T69" fmla="*/ 131 h 203"/>
                <a:gd name="T70" fmla="*/ 72 w 203"/>
                <a:gd name="T71" fmla="*/ 32 h 203"/>
                <a:gd name="T72" fmla="*/ 72 w 203"/>
                <a:gd name="T73" fmla="*/ 32 h 203"/>
                <a:gd name="T74" fmla="*/ 102 w 203"/>
                <a:gd name="T75" fmla="*/ 26 h 203"/>
                <a:gd name="T76" fmla="*/ 102 w 203"/>
                <a:gd name="T77" fmla="*/ 26 h 203"/>
                <a:gd name="T78" fmla="*/ 102 w 203"/>
                <a:gd name="T79" fmla="*/ 13 h 203"/>
                <a:gd name="T80" fmla="*/ 85 w 203"/>
                <a:gd name="T81" fmla="*/ 14 h 203"/>
                <a:gd name="T82" fmla="*/ 79 w 203"/>
                <a:gd name="T83" fmla="*/ 0 h 203"/>
                <a:gd name="T84" fmla="*/ 44 w 203"/>
                <a:gd name="T85" fmla="*/ 15 h 203"/>
                <a:gd name="T86" fmla="*/ 50 w 203"/>
                <a:gd name="T87" fmla="*/ 29 h 203"/>
                <a:gd name="T88" fmla="*/ 28 w 203"/>
                <a:gd name="T89" fmla="*/ 51 h 203"/>
                <a:gd name="T90" fmla="*/ 14 w 203"/>
                <a:gd name="T91" fmla="*/ 46 h 203"/>
                <a:gd name="T92" fmla="*/ 0 w 203"/>
                <a:gd name="T93" fmla="*/ 81 h 203"/>
                <a:gd name="T94" fmla="*/ 14 w 203"/>
                <a:gd name="T95" fmla="*/ 87 h 203"/>
                <a:gd name="T96" fmla="*/ 15 w 203"/>
                <a:gd name="T97" fmla="*/ 118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03" h="203">
                  <a:moveTo>
                    <a:pt x="102" y="190"/>
                  </a:moveTo>
                  <a:cubicBezTo>
                    <a:pt x="107" y="190"/>
                    <a:pt x="113" y="189"/>
                    <a:pt x="118" y="188"/>
                  </a:cubicBezTo>
                  <a:cubicBezTo>
                    <a:pt x="124" y="202"/>
                    <a:pt x="124" y="202"/>
                    <a:pt x="124" y="202"/>
                  </a:cubicBezTo>
                  <a:cubicBezTo>
                    <a:pt x="159" y="188"/>
                    <a:pt x="159" y="188"/>
                    <a:pt x="159" y="188"/>
                  </a:cubicBezTo>
                  <a:cubicBezTo>
                    <a:pt x="153" y="173"/>
                    <a:pt x="153" y="173"/>
                    <a:pt x="153" y="173"/>
                  </a:cubicBezTo>
                  <a:cubicBezTo>
                    <a:pt x="162" y="167"/>
                    <a:pt x="169" y="160"/>
                    <a:pt x="175" y="151"/>
                  </a:cubicBezTo>
                  <a:cubicBezTo>
                    <a:pt x="189" y="157"/>
                    <a:pt x="189" y="157"/>
                    <a:pt x="189" y="157"/>
                  </a:cubicBezTo>
                  <a:cubicBezTo>
                    <a:pt x="203" y="122"/>
                    <a:pt x="203" y="122"/>
                    <a:pt x="203" y="122"/>
                  </a:cubicBezTo>
                  <a:cubicBezTo>
                    <a:pt x="189" y="116"/>
                    <a:pt x="189" y="116"/>
                    <a:pt x="189" y="116"/>
                  </a:cubicBezTo>
                  <a:cubicBezTo>
                    <a:pt x="191" y="106"/>
                    <a:pt x="191" y="95"/>
                    <a:pt x="189" y="85"/>
                  </a:cubicBezTo>
                  <a:cubicBezTo>
                    <a:pt x="203" y="79"/>
                    <a:pt x="203" y="79"/>
                    <a:pt x="203" y="79"/>
                  </a:cubicBezTo>
                  <a:cubicBezTo>
                    <a:pt x="188" y="44"/>
                    <a:pt x="188" y="44"/>
                    <a:pt x="188" y="44"/>
                  </a:cubicBezTo>
                  <a:cubicBezTo>
                    <a:pt x="174" y="50"/>
                    <a:pt x="174" y="50"/>
                    <a:pt x="174" y="50"/>
                  </a:cubicBezTo>
                  <a:cubicBezTo>
                    <a:pt x="168" y="41"/>
                    <a:pt x="160" y="34"/>
                    <a:pt x="152" y="28"/>
                  </a:cubicBezTo>
                  <a:cubicBezTo>
                    <a:pt x="157" y="14"/>
                    <a:pt x="157" y="14"/>
                    <a:pt x="157" y="14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16" y="14"/>
                    <a:pt x="116" y="14"/>
                    <a:pt x="116" y="14"/>
                  </a:cubicBezTo>
                  <a:cubicBezTo>
                    <a:pt x="111" y="13"/>
                    <a:pt x="107" y="13"/>
                    <a:pt x="102" y="13"/>
                  </a:cubicBezTo>
                  <a:cubicBezTo>
                    <a:pt x="102" y="26"/>
                    <a:pt x="102" y="26"/>
                    <a:pt x="102" y="26"/>
                  </a:cubicBezTo>
                  <a:cubicBezTo>
                    <a:pt x="132" y="26"/>
                    <a:pt x="159" y="44"/>
                    <a:pt x="171" y="72"/>
                  </a:cubicBezTo>
                  <a:cubicBezTo>
                    <a:pt x="187" y="110"/>
                    <a:pt x="169" y="154"/>
                    <a:pt x="131" y="171"/>
                  </a:cubicBezTo>
                  <a:cubicBezTo>
                    <a:pt x="122" y="175"/>
                    <a:pt x="112" y="177"/>
                    <a:pt x="102" y="177"/>
                  </a:cubicBezTo>
                  <a:cubicBezTo>
                    <a:pt x="102" y="177"/>
                    <a:pt x="102" y="177"/>
                    <a:pt x="102" y="177"/>
                  </a:cubicBezTo>
                  <a:lnTo>
                    <a:pt x="102" y="190"/>
                  </a:lnTo>
                  <a:close/>
                  <a:moveTo>
                    <a:pt x="15" y="118"/>
                  </a:moveTo>
                  <a:cubicBezTo>
                    <a:pt x="0" y="124"/>
                    <a:pt x="0" y="124"/>
                    <a:pt x="0" y="124"/>
                  </a:cubicBezTo>
                  <a:cubicBezTo>
                    <a:pt x="15" y="159"/>
                    <a:pt x="15" y="159"/>
                    <a:pt x="15" y="159"/>
                  </a:cubicBezTo>
                  <a:cubicBezTo>
                    <a:pt x="30" y="153"/>
                    <a:pt x="30" y="153"/>
                    <a:pt x="30" y="153"/>
                  </a:cubicBezTo>
                  <a:cubicBezTo>
                    <a:pt x="36" y="161"/>
                    <a:pt x="43" y="169"/>
                    <a:pt x="52" y="174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81" y="203"/>
                    <a:pt x="81" y="203"/>
                    <a:pt x="81" y="203"/>
                  </a:cubicBezTo>
                  <a:cubicBezTo>
                    <a:pt x="87" y="189"/>
                    <a:pt x="87" y="189"/>
                    <a:pt x="87" y="189"/>
                  </a:cubicBezTo>
                  <a:cubicBezTo>
                    <a:pt x="92" y="189"/>
                    <a:pt x="97" y="190"/>
                    <a:pt x="102" y="190"/>
                  </a:cubicBezTo>
                  <a:cubicBezTo>
                    <a:pt x="102" y="177"/>
                    <a:pt x="102" y="177"/>
                    <a:pt x="102" y="177"/>
                  </a:cubicBezTo>
                  <a:cubicBezTo>
                    <a:pt x="71" y="177"/>
                    <a:pt x="44" y="159"/>
                    <a:pt x="32" y="131"/>
                  </a:cubicBezTo>
                  <a:cubicBezTo>
                    <a:pt x="16" y="93"/>
                    <a:pt x="34" y="48"/>
                    <a:pt x="72" y="32"/>
                  </a:cubicBezTo>
                  <a:cubicBezTo>
                    <a:pt x="72" y="32"/>
                    <a:pt x="72" y="32"/>
                    <a:pt x="72" y="32"/>
                  </a:cubicBezTo>
                  <a:cubicBezTo>
                    <a:pt x="82" y="28"/>
                    <a:pt x="91" y="26"/>
                    <a:pt x="102" y="26"/>
                  </a:cubicBezTo>
                  <a:cubicBezTo>
                    <a:pt x="102" y="26"/>
                    <a:pt x="102" y="26"/>
                    <a:pt x="102" y="26"/>
                  </a:cubicBezTo>
                  <a:cubicBezTo>
                    <a:pt x="102" y="13"/>
                    <a:pt x="102" y="13"/>
                    <a:pt x="102" y="13"/>
                  </a:cubicBezTo>
                  <a:cubicBezTo>
                    <a:pt x="96" y="13"/>
                    <a:pt x="91" y="13"/>
                    <a:pt x="85" y="14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42" y="35"/>
                    <a:pt x="34" y="43"/>
                    <a:pt x="28" y="51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3" y="97"/>
                    <a:pt x="13" y="107"/>
                    <a:pt x="15" y="118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54"/>
            <p:cNvSpPr>
              <a:spLocks noEditPoints="1"/>
            </p:cNvSpPr>
            <p:nvPr/>
          </p:nvSpPr>
          <p:spPr bwMode="auto">
            <a:xfrm>
              <a:off x="6870481" y="3570532"/>
              <a:ext cx="346560" cy="343520"/>
            </a:xfrm>
            <a:custGeom>
              <a:avLst/>
              <a:gdLst>
                <a:gd name="T0" fmla="*/ 91 w 182"/>
                <a:gd name="T1" fmla="*/ 169 h 181"/>
                <a:gd name="T2" fmla="*/ 106 w 182"/>
                <a:gd name="T3" fmla="*/ 168 h 181"/>
                <a:gd name="T4" fmla="*/ 111 w 182"/>
                <a:gd name="T5" fmla="*/ 181 h 181"/>
                <a:gd name="T6" fmla="*/ 142 w 182"/>
                <a:gd name="T7" fmla="*/ 167 h 181"/>
                <a:gd name="T8" fmla="*/ 137 w 182"/>
                <a:gd name="T9" fmla="*/ 155 h 181"/>
                <a:gd name="T10" fmla="*/ 156 w 182"/>
                <a:gd name="T11" fmla="*/ 135 h 181"/>
                <a:gd name="T12" fmla="*/ 169 w 182"/>
                <a:gd name="T13" fmla="*/ 140 h 181"/>
                <a:gd name="T14" fmla="*/ 182 w 182"/>
                <a:gd name="T15" fmla="*/ 108 h 181"/>
                <a:gd name="T16" fmla="*/ 169 w 182"/>
                <a:gd name="T17" fmla="*/ 103 h 181"/>
                <a:gd name="T18" fmla="*/ 169 w 182"/>
                <a:gd name="T19" fmla="*/ 76 h 181"/>
                <a:gd name="T20" fmla="*/ 181 w 182"/>
                <a:gd name="T21" fmla="*/ 70 h 181"/>
                <a:gd name="T22" fmla="*/ 168 w 182"/>
                <a:gd name="T23" fmla="*/ 39 h 181"/>
                <a:gd name="T24" fmla="*/ 155 w 182"/>
                <a:gd name="T25" fmla="*/ 44 h 181"/>
                <a:gd name="T26" fmla="*/ 136 w 182"/>
                <a:gd name="T27" fmla="*/ 25 h 181"/>
                <a:gd name="T28" fmla="*/ 141 w 182"/>
                <a:gd name="T29" fmla="*/ 12 h 181"/>
                <a:gd name="T30" fmla="*/ 109 w 182"/>
                <a:gd name="T31" fmla="*/ 0 h 181"/>
                <a:gd name="T32" fmla="*/ 104 w 182"/>
                <a:gd name="T33" fmla="*/ 12 h 181"/>
                <a:gd name="T34" fmla="*/ 91 w 182"/>
                <a:gd name="T35" fmla="*/ 11 h 181"/>
                <a:gd name="T36" fmla="*/ 91 w 182"/>
                <a:gd name="T37" fmla="*/ 23 h 181"/>
                <a:gd name="T38" fmla="*/ 153 w 182"/>
                <a:gd name="T39" fmla="*/ 64 h 181"/>
                <a:gd name="T40" fmla="*/ 117 w 182"/>
                <a:gd name="T41" fmla="*/ 152 h 181"/>
                <a:gd name="T42" fmla="*/ 91 w 182"/>
                <a:gd name="T43" fmla="*/ 157 h 181"/>
                <a:gd name="T44" fmla="*/ 91 w 182"/>
                <a:gd name="T45" fmla="*/ 157 h 181"/>
                <a:gd name="T46" fmla="*/ 91 w 182"/>
                <a:gd name="T47" fmla="*/ 169 h 181"/>
                <a:gd name="T48" fmla="*/ 13 w 182"/>
                <a:gd name="T49" fmla="*/ 105 h 181"/>
                <a:gd name="T50" fmla="*/ 1 w 182"/>
                <a:gd name="T51" fmla="*/ 110 h 181"/>
                <a:gd name="T52" fmla="*/ 14 w 182"/>
                <a:gd name="T53" fmla="*/ 142 h 181"/>
                <a:gd name="T54" fmla="*/ 27 w 182"/>
                <a:gd name="T55" fmla="*/ 136 h 181"/>
                <a:gd name="T56" fmla="*/ 46 w 182"/>
                <a:gd name="T57" fmla="*/ 156 h 181"/>
                <a:gd name="T58" fmla="*/ 41 w 182"/>
                <a:gd name="T59" fmla="*/ 168 h 181"/>
                <a:gd name="T60" fmla="*/ 73 w 182"/>
                <a:gd name="T61" fmla="*/ 181 h 181"/>
                <a:gd name="T62" fmla="*/ 78 w 182"/>
                <a:gd name="T63" fmla="*/ 168 h 181"/>
                <a:gd name="T64" fmla="*/ 91 w 182"/>
                <a:gd name="T65" fmla="*/ 169 h 181"/>
                <a:gd name="T66" fmla="*/ 91 w 182"/>
                <a:gd name="T67" fmla="*/ 157 h 181"/>
                <a:gd name="T68" fmla="*/ 29 w 182"/>
                <a:gd name="T69" fmla="*/ 117 h 181"/>
                <a:gd name="T70" fmla="*/ 65 w 182"/>
                <a:gd name="T71" fmla="*/ 28 h 181"/>
                <a:gd name="T72" fmla="*/ 65 w 182"/>
                <a:gd name="T73" fmla="*/ 28 h 181"/>
                <a:gd name="T74" fmla="*/ 91 w 182"/>
                <a:gd name="T75" fmla="*/ 23 h 181"/>
                <a:gd name="T76" fmla="*/ 91 w 182"/>
                <a:gd name="T77" fmla="*/ 23 h 181"/>
                <a:gd name="T78" fmla="*/ 91 w 182"/>
                <a:gd name="T79" fmla="*/ 11 h 181"/>
                <a:gd name="T80" fmla="*/ 76 w 182"/>
                <a:gd name="T81" fmla="*/ 13 h 181"/>
                <a:gd name="T82" fmla="*/ 71 w 182"/>
                <a:gd name="T83" fmla="*/ 0 h 181"/>
                <a:gd name="T84" fmla="*/ 40 w 182"/>
                <a:gd name="T85" fmla="*/ 13 h 181"/>
                <a:gd name="T86" fmla="*/ 45 w 182"/>
                <a:gd name="T87" fmla="*/ 26 h 181"/>
                <a:gd name="T88" fmla="*/ 26 w 182"/>
                <a:gd name="T89" fmla="*/ 46 h 181"/>
                <a:gd name="T90" fmla="*/ 13 w 182"/>
                <a:gd name="T91" fmla="*/ 41 h 181"/>
                <a:gd name="T92" fmla="*/ 0 w 182"/>
                <a:gd name="T93" fmla="*/ 72 h 181"/>
                <a:gd name="T94" fmla="*/ 13 w 182"/>
                <a:gd name="T95" fmla="*/ 77 h 181"/>
                <a:gd name="T96" fmla="*/ 13 w 182"/>
                <a:gd name="T97" fmla="*/ 10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2" h="181">
                  <a:moveTo>
                    <a:pt x="91" y="169"/>
                  </a:moveTo>
                  <a:cubicBezTo>
                    <a:pt x="96" y="169"/>
                    <a:pt x="101" y="169"/>
                    <a:pt x="106" y="168"/>
                  </a:cubicBezTo>
                  <a:cubicBezTo>
                    <a:pt x="111" y="181"/>
                    <a:pt x="111" y="181"/>
                    <a:pt x="111" y="181"/>
                  </a:cubicBezTo>
                  <a:cubicBezTo>
                    <a:pt x="142" y="167"/>
                    <a:pt x="142" y="167"/>
                    <a:pt x="142" y="167"/>
                  </a:cubicBezTo>
                  <a:cubicBezTo>
                    <a:pt x="137" y="155"/>
                    <a:pt x="137" y="155"/>
                    <a:pt x="137" y="155"/>
                  </a:cubicBezTo>
                  <a:cubicBezTo>
                    <a:pt x="145" y="149"/>
                    <a:pt x="151" y="143"/>
                    <a:pt x="156" y="135"/>
                  </a:cubicBezTo>
                  <a:cubicBezTo>
                    <a:pt x="169" y="140"/>
                    <a:pt x="169" y="140"/>
                    <a:pt x="169" y="140"/>
                  </a:cubicBezTo>
                  <a:cubicBezTo>
                    <a:pt x="182" y="108"/>
                    <a:pt x="182" y="108"/>
                    <a:pt x="182" y="108"/>
                  </a:cubicBezTo>
                  <a:cubicBezTo>
                    <a:pt x="169" y="103"/>
                    <a:pt x="169" y="103"/>
                    <a:pt x="169" y="103"/>
                  </a:cubicBezTo>
                  <a:cubicBezTo>
                    <a:pt x="171" y="94"/>
                    <a:pt x="170" y="85"/>
                    <a:pt x="169" y="76"/>
                  </a:cubicBezTo>
                  <a:cubicBezTo>
                    <a:pt x="181" y="70"/>
                    <a:pt x="181" y="70"/>
                    <a:pt x="181" y="70"/>
                  </a:cubicBezTo>
                  <a:cubicBezTo>
                    <a:pt x="168" y="39"/>
                    <a:pt x="168" y="39"/>
                    <a:pt x="168" y="39"/>
                  </a:cubicBezTo>
                  <a:cubicBezTo>
                    <a:pt x="155" y="44"/>
                    <a:pt x="155" y="44"/>
                    <a:pt x="155" y="44"/>
                  </a:cubicBezTo>
                  <a:cubicBezTo>
                    <a:pt x="150" y="37"/>
                    <a:pt x="143" y="30"/>
                    <a:pt x="136" y="25"/>
                  </a:cubicBezTo>
                  <a:cubicBezTo>
                    <a:pt x="141" y="12"/>
                    <a:pt x="141" y="12"/>
                    <a:pt x="141" y="12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4" y="12"/>
                    <a:pt x="104" y="12"/>
                    <a:pt x="104" y="12"/>
                  </a:cubicBezTo>
                  <a:cubicBezTo>
                    <a:pt x="100" y="12"/>
                    <a:pt x="95" y="11"/>
                    <a:pt x="91" y="11"/>
                  </a:cubicBezTo>
                  <a:cubicBezTo>
                    <a:pt x="91" y="23"/>
                    <a:pt x="91" y="23"/>
                    <a:pt x="91" y="23"/>
                  </a:cubicBezTo>
                  <a:cubicBezTo>
                    <a:pt x="118" y="23"/>
                    <a:pt x="142" y="39"/>
                    <a:pt x="153" y="64"/>
                  </a:cubicBezTo>
                  <a:cubicBezTo>
                    <a:pt x="167" y="98"/>
                    <a:pt x="151" y="138"/>
                    <a:pt x="117" y="152"/>
                  </a:cubicBezTo>
                  <a:cubicBezTo>
                    <a:pt x="109" y="156"/>
                    <a:pt x="100" y="157"/>
                    <a:pt x="91" y="157"/>
                  </a:cubicBezTo>
                  <a:cubicBezTo>
                    <a:pt x="91" y="157"/>
                    <a:pt x="91" y="157"/>
                    <a:pt x="91" y="157"/>
                  </a:cubicBezTo>
                  <a:lnTo>
                    <a:pt x="91" y="169"/>
                  </a:lnTo>
                  <a:close/>
                  <a:moveTo>
                    <a:pt x="13" y="105"/>
                  </a:moveTo>
                  <a:cubicBezTo>
                    <a:pt x="1" y="110"/>
                    <a:pt x="1" y="110"/>
                    <a:pt x="1" y="110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27" y="136"/>
                    <a:pt x="27" y="136"/>
                    <a:pt x="27" y="136"/>
                  </a:cubicBezTo>
                  <a:cubicBezTo>
                    <a:pt x="32" y="144"/>
                    <a:pt x="39" y="150"/>
                    <a:pt x="46" y="156"/>
                  </a:cubicBezTo>
                  <a:cubicBezTo>
                    <a:pt x="41" y="168"/>
                    <a:pt x="41" y="168"/>
                    <a:pt x="41" y="168"/>
                  </a:cubicBezTo>
                  <a:cubicBezTo>
                    <a:pt x="73" y="181"/>
                    <a:pt x="73" y="181"/>
                    <a:pt x="73" y="181"/>
                  </a:cubicBezTo>
                  <a:cubicBezTo>
                    <a:pt x="78" y="168"/>
                    <a:pt x="78" y="168"/>
                    <a:pt x="78" y="168"/>
                  </a:cubicBezTo>
                  <a:cubicBezTo>
                    <a:pt x="82" y="169"/>
                    <a:pt x="87" y="169"/>
                    <a:pt x="91" y="169"/>
                  </a:cubicBezTo>
                  <a:cubicBezTo>
                    <a:pt x="91" y="157"/>
                    <a:pt x="91" y="157"/>
                    <a:pt x="91" y="157"/>
                  </a:cubicBezTo>
                  <a:cubicBezTo>
                    <a:pt x="64" y="157"/>
                    <a:pt x="40" y="141"/>
                    <a:pt x="29" y="117"/>
                  </a:cubicBezTo>
                  <a:cubicBezTo>
                    <a:pt x="15" y="83"/>
                    <a:pt x="31" y="43"/>
                    <a:pt x="65" y="28"/>
                  </a:cubicBezTo>
                  <a:cubicBezTo>
                    <a:pt x="65" y="28"/>
                    <a:pt x="65" y="28"/>
                    <a:pt x="65" y="28"/>
                  </a:cubicBezTo>
                  <a:cubicBezTo>
                    <a:pt x="73" y="25"/>
                    <a:pt x="82" y="23"/>
                    <a:pt x="91" y="23"/>
                  </a:cubicBezTo>
                  <a:cubicBezTo>
                    <a:pt x="91" y="23"/>
                    <a:pt x="91" y="23"/>
                    <a:pt x="91" y="23"/>
                  </a:cubicBezTo>
                  <a:cubicBezTo>
                    <a:pt x="91" y="11"/>
                    <a:pt x="91" y="11"/>
                    <a:pt x="91" y="11"/>
                  </a:cubicBezTo>
                  <a:cubicBezTo>
                    <a:pt x="86" y="11"/>
                    <a:pt x="81" y="12"/>
                    <a:pt x="76" y="13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37" y="31"/>
                    <a:pt x="31" y="38"/>
                    <a:pt x="26" y="46"/>
                  </a:cubicBezTo>
                  <a:cubicBezTo>
                    <a:pt x="13" y="41"/>
                    <a:pt x="13" y="41"/>
                    <a:pt x="13" y="4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11" y="86"/>
                    <a:pt x="11" y="96"/>
                    <a:pt x="13" y="105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55"/>
            <p:cNvSpPr>
              <a:spLocks noEditPoints="1"/>
            </p:cNvSpPr>
            <p:nvPr/>
          </p:nvSpPr>
          <p:spPr bwMode="auto">
            <a:xfrm>
              <a:off x="11395520" y="2967091"/>
              <a:ext cx="387600" cy="386080"/>
            </a:xfrm>
            <a:custGeom>
              <a:avLst/>
              <a:gdLst>
                <a:gd name="T0" fmla="*/ 102 w 204"/>
                <a:gd name="T1" fmla="*/ 191 h 204"/>
                <a:gd name="T2" fmla="*/ 118 w 204"/>
                <a:gd name="T3" fmla="*/ 189 h 204"/>
                <a:gd name="T4" fmla="*/ 124 w 204"/>
                <a:gd name="T5" fmla="*/ 204 h 204"/>
                <a:gd name="T6" fmla="*/ 160 w 204"/>
                <a:gd name="T7" fmla="*/ 189 h 204"/>
                <a:gd name="T8" fmla="*/ 153 w 204"/>
                <a:gd name="T9" fmla="*/ 174 h 204"/>
                <a:gd name="T10" fmla="*/ 175 w 204"/>
                <a:gd name="T11" fmla="*/ 152 h 204"/>
                <a:gd name="T12" fmla="*/ 190 w 204"/>
                <a:gd name="T13" fmla="*/ 158 h 204"/>
                <a:gd name="T14" fmla="*/ 204 w 204"/>
                <a:gd name="T15" fmla="*/ 122 h 204"/>
                <a:gd name="T16" fmla="*/ 190 w 204"/>
                <a:gd name="T17" fmla="*/ 117 h 204"/>
                <a:gd name="T18" fmla="*/ 189 w 204"/>
                <a:gd name="T19" fmla="*/ 85 h 204"/>
                <a:gd name="T20" fmla="*/ 203 w 204"/>
                <a:gd name="T21" fmla="*/ 79 h 204"/>
                <a:gd name="T22" fmla="*/ 188 w 204"/>
                <a:gd name="T23" fmla="*/ 44 h 204"/>
                <a:gd name="T24" fmla="*/ 174 w 204"/>
                <a:gd name="T25" fmla="*/ 50 h 204"/>
                <a:gd name="T26" fmla="*/ 152 w 204"/>
                <a:gd name="T27" fmla="*/ 28 h 204"/>
                <a:gd name="T28" fmla="*/ 158 w 204"/>
                <a:gd name="T29" fmla="*/ 14 h 204"/>
                <a:gd name="T30" fmla="*/ 122 w 204"/>
                <a:gd name="T31" fmla="*/ 0 h 204"/>
                <a:gd name="T32" fmla="*/ 117 w 204"/>
                <a:gd name="T33" fmla="*/ 14 h 204"/>
                <a:gd name="T34" fmla="*/ 102 w 204"/>
                <a:gd name="T35" fmla="*/ 13 h 204"/>
                <a:gd name="T36" fmla="*/ 102 w 204"/>
                <a:gd name="T37" fmla="*/ 26 h 204"/>
                <a:gd name="T38" fmla="*/ 171 w 204"/>
                <a:gd name="T39" fmla="*/ 72 h 204"/>
                <a:gd name="T40" fmla="*/ 131 w 204"/>
                <a:gd name="T41" fmla="*/ 171 h 204"/>
                <a:gd name="T42" fmla="*/ 102 w 204"/>
                <a:gd name="T43" fmla="*/ 178 h 204"/>
                <a:gd name="T44" fmla="*/ 102 w 204"/>
                <a:gd name="T45" fmla="*/ 178 h 204"/>
                <a:gd name="T46" fmla="*/ 102 w 204"/>
                <a:gd name="T47" fmla="*/ 191 h 204"/>
                <a:gd name="T48" fmla="*/ 14 w 204"/>
                <a:gd name="T49" fmla="*/ 118 h 204"/>
                <a:gd name="T50" fmla="*/ 0 w 204"/>
                <a:gd name="T51" fmla="*/ 125 h 204"/>
                <a:gd name="T52" fmla="*/ 15 w 204"/>
                <a:gd name="T53" fmla="*/ 160 h 204"/>
                <a:gd name="T54" fmla="*/ 29 w 204"/>
                <a:gd name="T55" fmla="*/ 154 h 204"/>
                <a:gd name="T56" fmla="*/ 52 w 204"/>
                <a:gd name="T57" fmla="*/ 175 h 204"/>
                <a:gd name="T58" fmla="*/ 46 w 204"/>
                <a:gd name="T59" fmla="*/ 190 h 204"/>
                <a:gd name="T60" fmla="*/ 81 w 204"/>
                <a:gd name="T61" fmla="*/ 204 h 204"/>
                <a:gd name="T62" fmla="*/ 87 w 204"/>
                <a:gd name="T63" fmla="*/ 190 h 204"/>
                <a:gd name="T64" fmla="*/ 102 w 204"/>
                <a:gd name="T65" fmla="*/ 191 h 204"/>
                <a:gd name="T66" fmla="*/ 102 w 204"/>
                <a:gd name="T67" fmla="*/ 178 h 204"/>
                <a:gd name="T68" fmla="*/ 32 w 204"/>
                <a:gd name="T69" fmla="*/ 132 h 204"/>
                <a:gd name="T70" fmla="*/ 72 w 204"/>
                <a:gd name="T71" fmla="*/ 32 h 204"/>
                <a:gd name="T72" fmla="*/ 72 w 204"/>
                <a:gd name="T73" fmla="*/ 32 h 204"/>
                <a:gd name="T74" fmla="*/ 102 w 204"/>
                <a:gd name="T75" fmla="*/ 26 h 204"/>
                <a:gd name="T76" fmla="*/ 102 w 204"/>
                <a:gd name="T77" fmla="*/ 26 h 204"/>
                <a:gd name="T78" fmla="*/ 102 w 204"/>
                <a:gd name="T79" fmla="*/ 13 h 204"/>
                <a:gd name="T80" fmla="*/ 85 w 204"/>
                <a:gd name="T81" fmla="*/ 15 h 204"/>
                <a:gd name="T82" fmla="*/ 79 w 204"/>
                <a:gd name="T83" fmla="*/ 0 h 204"/>
                <a:gd name="T84" fmla="*/ 44 w 204"/>
                <a:gd name="T85" fmla="*/ 15 h 204"/>
                <a:gd name="T86" fmla="*/ 50 w 204"/>
                <a:gd name="T87" fmla="*/ 30 h 204"/>
                <a:gd name="T88" fmla="*/ 28 w 204"/>
                <a:gd name="T89" fmla="*/ 52 h 204"/>
                <a:gd name="T90" fmla="*/ 14 w 204"/>
                <a:gd name="T91" fmla="*/ 46 h 204"/>
                <a:gd name="T92" fmla="*/ 0 w 204"/>
                <a:gd name="T93" fmla="*/ 81 h 204"/>
                <a:gd name="T94" fmla="*/ 14 w 204"/>
                <a:gd name="T95" fmla="*/ 87 h 204"/>
                <a:gd name="T96" fmla="*/ 14 w 204"/>
                <a:gd name="T97" fmla="*/ 118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04" h="204">
                  <a:moveTo>
                    <a:pt x="102" y="191"/>
                  </a:moveTo>
                  <a:cubicBezTo>
                    <a:pt x="107" y="191"/>
                    <a:pt x="113" y="190"/>
                    <a:pt x="118" y="189"/>
                  </a:cubicBezTo>
                  <a:cubicBezTo>
                    <a:pt x="124" y="204"/>
                    <a:pt x="124" y="204"/>
                    <a:pt x="124" y="204"/>
                  </a:cubicBezTo>
                  <a:cubicBezTo>
                    <a:pt x="160" y="189"/>
                    <a:pt x="160" y="189"/>
                    <a:pt x="160" y="189"/>
                  </a:cubicBezTo>
                  <a:cubicBezTo>
                    <a:pt x="153" y="174"/>
                    <a:pt x="153" y="174"/>
                    <a:pt x="153" y="174"/>
                  </a:cubicBezTo>
                  <a:cubicBezTo>
                    <a:pt x="162" y="168"/>
                    <a:pt x="169" y="161"/>
                    <a:pt x="175" y="152"/>
                  </a:cubicBezTo>
                  <a:cubicBezTo>
                    <a:pt x="190" y="158"/>
                    <a:pt x="190" y="158"/>
                    <a:pt x="190" y="158"/>
                  </a:cubicBezTo>
                  <a:cubicBezTo>
                    <a:pt x="204" y="122"/>
                    <a:pt x="204" y="122"/>
                    <a:pt x="204" y="122"/>
                  </a:cubicBezTo>
                  <a:cubicBezTo>
                    <a:pt x="190" y="117"/>
                    <a:pt x="190" y="117"/>
                    <a:pt x="190" y="117"/>
                  </a:cubicBezTo>
                  <a:cubicBezTo>
                    <a:pt x="191" y="106"/>
                    <a:pt x="191" y="96"/>
                    <a:pt x="189" y="85"/>
                  </a:cubicBezTo>
                  <a:cubicBezTo>
                    <a:pt x="203" y="79"/>
                    <a:pt x="203" y="79"/>
                    <a:pt x="203" y="79"/>
                  </a:cubicBezTo>
                  <a:cubicBezTo>
                    <a:pt x="188" y="44"/>
                    <a:pt x="188" y="44"/>
                    <a:pt x="188" y="44"/>
                  </a:cubicBezTo>
                  <a:cubicBezTo>
                    <a:pt x="174" y="50"/>
                    <a:pt x="174" y="50"/>
                    <a:pt x="174" y="50"/>
                  </a:cubicBezTo>
                  <a:cubicBezTo>
                    <a:pt x="168" y="42"/>
                    <a:pt x="161" y="34"/>
                    <a:pt x="152" y="28"/>
                  </a:cubicBezTo>
                  <a:cubicBezTo>
                    <a:pt x="158" y="14"/>
                    <a:pt x="158" y="14"/>
                    <a:pt x="158" y="14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2" y="13"/>
                    <a:pt x="107" y="13"/>
                    <a:pt x="102" y="13"/>
                  </a:cubicBezTo>
                  <a:cubicBezTo>
                    <a:pt x="102" y="26"/>
                    <a:pt x="102" y="26"/>
                    <a:pt x="102" y="26"/>
                  </a:cubicBezTo>
                  <a:cubicBezTo>
                    <a:pt x="132" y="26"/>
                    <a:pt x="159" y="44"/>
                    <a:pt x="171" y="72"/>
                  </a:cubicBezTo>
                  <a:cubicBezTo>
                    <a:pt x="188" y="111"/>
                    <a:pt x="170" y="155"/>
                    <a:pt x="131" y="171"/>
                  </a:cubicBezTo>
                  <a:cubicBezTo>
                    <a:pt x="122" y="175"/>
                    <a:pt x="112" y="178"/>
                    <a:pt x="102" y="178"/>
                  </a:cubicBezTo>
                  <a:cubicBezTo>
                    <a:pt x="102" y="178"/>
                    <a:pt x="102" y="178"/>
                    <a:pt x="102" y="178"/>
                  </a:cubicBezTo>
                  <a:lnTo>
                    <a:pt x="102" y="191"/>
                  </a:lnTo>
                  <a:close/>
                  <a:moveTo>
                    <a:pt x="14" y="118"/>
                  </a:moveTo>
                  <a:cubicBezTo>
                    <a:pt x="0" y="125"/>
                    <a:pt x="0" y="125"/>
                    <a:pt x="0" y="125"/>
                  </a:cubicBezTo>
                  <a:cubicBezTo>
                    <a:pt x="15" y="160"/>
                    <a:pt x="15" y="160"/>
                    <a:pt x="15" y="160"/>
                  </a:cubicBezTo>
                  <a:cubicBezTo>
                    <a:pt x="29" y="154"/>
                    <a:pt x="29" y="154"/>
                    <a:pt x="29" y="154"/>
                  </a:cubicBezTo>
                  <a:cubicBezTo>
                    <a:pt x="35" y="162"/>
                    <a:pt x="43" y="170"/>
                    <a:pt x="52" y="175"/>
                  </a:cubicBezTo>
                  <a:cubicBezTo>
                    <a:pt x="46" y="190"/>
                    <a:pt x="46" y="190"/>
                    <a:pt x="46" y="190"/>
                  </a:cubicBezTo>
                  <a:cubicBezTo>
                    <a:pt x="81" y="204"/>
                    <a:pt x="81" y="204"/>
                    <a:pt x="81" y="204"/>
                  </a:cubicBezTo>
                  <a:cubicBezTo>
                    <a:pt x="87" y="190"/>
                    <a:pt x="87" y="190"/>
                    <a:pt x="87" y="190"/>
                  </a:cubicBezTo>
                  <a:cubicBezTo>
                    <a:pt x="92" y="190"/>
                    <a:pt x="97" y="191"/>
                    <a:pt x="102" y="191"/>
                  </a:cubicBezTo>
                  <a:cubicBezTo>
                    <a:pt x="102" y="178"/>
                    <a:pt x="102" y="178"/>
                    <a:pt x="102" y="178"/>
                  </a:cubicBezTo>
                  <a:cubicBezTo>
                    <a:pt x="71" y="177"/>
                    <a:pt x="44" y="159"/>
                    <a:pt x="32" y="132"/>
                  </a:cubicBezTo>
                  <a:cubicBezTo>
                    <a:pt x="16" y="93"/>
                    <a:pt x="34" y="49"/>
                    <a:pt x="72" y="32"/>
                  </a:cubicBezTo>
                  <a:cubicBezTo>
                    <a:pt x="72" y="32"/>
                    <a:pt x="72" y="32"/>
                    <a:pt x="72" y="32"/>
                  </a:cubicBezTo>
                  <a:cubicBezTo>
                    <a:pt x="82" y="28"/>
                    <a:pt x="92" y="26"/>
                    <a:pt x="102" y="26"/>
                  </a:cubicBezTo>
                  <a:cubicBezTo>
                    <a:pt x="102" y="26"/>
                    <a:pt x="102" y="26"/>
                    <a:pt x="102" y="26"/>
                  </a:cubicBezTo>
                  <a:cubicBezTo>
                    <a:pt x="102" y="13"/>
                    <a:pt x="102" y="13"/>
                    <a:pt x="102" y="13"/>
                  </a:cubicBezTo>
                  <a:cubicBezTo>
                    <a:pt x="96" y="13"/>
                    <a:pt x="91" y="13"/>
                    <a:pt x="85" y="15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42" y="36"/>
                    <a:pt x="34" y="43"/>
                    <a:pt x="28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2" y="98"/>
                    <a:pt x="12" y="108"/>
                    <a:pt x="14" y="118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56"/>
            <p:cNvSpPr>
              <a:spLocks noEditPoints="1"/>
            </p:cNvSpPr>
            <p:nvPr/>
          </p:nvSpPr>
          <p:spPr bwMode="auto">
            <a:xfrm>
              <a:off x="11056560" y="2643332"/>
              <a:ext cx="311600" cy="311600"/>
            </a:xfrm>
            <a:custGeom>
              <a:avLst/>
              <a:gdLst>
                <a:gd name="T0" fmla="*/ 82 w 164"/>
                <a:gd name="T1" fmla="*/ 153 h 164"/>
                <a:gd name="T2" fmla="*/ 95 w 164"/>
                <a:gd name="T3" fmla="*/ 152 h 164"/>
                <a:gd name="T4" fmla="*/ 100 w 164"/>
                <a:gd name="T5" fmla="*/ 164 h 164"/>
                <a:gd name="T6" fmla="*/ 128 w 164"/>
                <a:gd name="T7" fmla="*/ 152 h 164"/>
                <a:gd name="T8" fmla="*/ 124 w 164"/>
                <a:gd name="T9" fmla="*/ 140 h 164"/>
                <a:gd name="T10" fmla="*/ 141 w 164"/>
                <a:gd name="T11" fmla="*/ 122 h 164"/>
                <a:gd name="T12" fmla="*/ 153 w 164"/>
                <a:gd name="T13" fmla="*/ 127 h 164"/>
                <a:gd name="T14" fmla="*/ 164 w 164"/>
                <a:gd name="T15" fmla="*/ 99 h 164"/>
                <a:gd name="T16" fmla="*/ 152 w 164"/>
                <a:gd name="T17" fmla="*/ 94 h 164"/>
                <a:gd name="T18" fmla="*/ 152 w 164"/>
                <a:gd name="T19" fmla="*/ 69 h 164"/>
                <a:gd name="T20" fmla="*/ 164 w 164"/>
                <a:gd name="T21" fmla="*/ 64 h 164"/>
                <a:gd name="T22" fmla="*/ 152 w 164"/>
                <a:gd name="T23" fmla="*/ 36 h 164"/>
                <a:gd name="T24" fmla="*/ 140 w 164"/>
                <a:gd name="T25" fmla="*/ 41 h 164"/>
                <a:gd name="T26" fmla="*/ 122 w 164"/>
                <a:gd name="T27" fmla="*/ 23 h 164"/>
                <a:gd name="T28" fmla="*/ 127 w 164"/>
                <a:gd name="T29" fmla="*/ 12 h 164"/>
                <a:gd name="T30" fmla="*/ 99 w 164"/>
                <a:gd name="T31" fmla="*/ 0 h 164"/>
                <a:gd name="T32" fmla="*/ 94 w 164"/>
                <a:gd name="T33" fmla="*/ 12 h 164"/>
                <a:gd name="T34" fmla="*/ 82 w 164"/>
                <a:gd name="T35" fmla="*/ 11 h 164"/>
                <a:gd name="T36" fmla="*/ 82 w 164"/>
                <a:gd name="T37" fmla="*/ 22 h 164"/>
                <a:gd name="T38" fmla="*/ 138 w 164"/>
                <a:gd name="T39" fmla="*/ 58 h 164"/>
                <a:gd name="T40" fmla="*/ 106 w 164"/>
                <a:gd name="T41" fmla="*/ 138 h 164"/>
                <a:gd name="T42" fmla="*/ 82 w 164"/>
                <a:gd name="T43" fmla="*/ 143 h 164"/>
                <a:gd name="T44" fmla="*/ 82 w 164"/>
                <a:gd name="T45" fmla="*/ 143 h 164"/>
                <a:gd name="T46" fmla="*/ 82 w 164"/>
                <a:gd name="T47" fmla="*/ 153 h 164"/>
                <a:gd name="T48" fmla="*/ 12 w 164"/>
                <a:gd name="T49" fmla="*/ 95 h 164"/>
                <a:gd name="T50" fmla="*/ 1 w 164"/>
                <a:gd name="T51" fmla="*/ 100 h 164"/>
                <a:gd name="T52" fmla="*/ 13 w 164"/>
                <a:gd name="T53" fmla="*/ 128 h 164"/>
                <a:gd name="T54" fmla="*/ 24 w 164"/>
                <a:gd name="T55" fmla="*/ 124 h 164"/>
                <a:gd name="T56" fmla="*/ 42 w 164"/>
                <a:gd name="T57" fmla="*/ 141 h 164"/>
                <a:gd name="T58" fmla="*/ 37 w 164"/>
                <a:gd name="T59" fmla="*/ 152 h 164"/>
                <a:gd name="T60" fmla="*/ 66 w 164"/>
                <a:gd name="T61" fmla="*/ 164 h 164"/>
                <a:gd name="T62" fmla="*/ 70 w 164"/>
                <a:gd name="T63" fmla="*/ 152 h 164"/>
                <a:gd name="T64" fmla="*/ 82 w 164"/>
                <a:gd name="T65" fmla="*/ 153 h 164"/>
                <a:gd name="T66" fmla="*/ 82 w 164"/>
                <a:gd name="T67" fmla="*/ 143 h 164"/>
                <a:gd name="T68" fmla="*/ 27 w 164"/>
                <a:gd name="T69" fmla="*/ 106 h 164"/>
                <a:gd name="T70" fmla="*/ 58 w 164"/>
                <a:gd name="T71" fmla="*/ 26 h 164"/>
                <a:gd name="T72" fmla="*/ 58 w 164"/>
                <a:gd name="T73" fmla="*/ 26 h 164"/>
                <a:gd name="T74" fmla="*/ 82 w 164"/>
                <a:gd name="T75" fmla="*/ 22 h 164"/>
                <a:gd name="T76" fmla="*/ 82 w 164"/>
                <a:gd name="T77" fmla="*/ 22 h 164"/>
                <a:gd name="T78" fmla="*/ 82 w 164"/>
                <a:gd name="T79" fmla="*/ 11 h 164"/>
                <a:gd name="T80" fmla="*/ 69 w 164"/>
                <a:gd name="T81" fmla="*/ 12 h 164"/>
                <a:gd name="T82" fmla="*/ 64 w 164"/>
                <a:gd name="T83" fmla="*/ 1 h 164"/>
                <a:gd name="T84" fmla="*/ 36 w 164"/>
                <a:gd name="T85" fmla="*/ 13 h 164"/>
                <a:gd name="T86" fmla="*/ 41 w 164"/>
                <a:gd name="T87" fmla="*/ 24 h 164"/>
                <a:gd name="T88" fmla="*/ 23 w 164"/>
                <a:gd name="T89" fmla="*/ 42 h 164"/>
                <a:gd name="T90" fmla="*/ 12 w 164"/>
                <a:gd name="T91" fmla="*/ 37 h 164"/>
                <a:gd name="T92" fmla="*/ 0 w 164"/>
                <a:gd name="T93" fmla="*/ 66 h 164"/>
                <a:gd name="T94" fmla="*/ 12 w 164"/>
                <a:gd name="T95" fmla="*/ 70 h 164"/>
                <a:gd name="T96" fmla="*/ 12 w 164"/>
                <a:gd name="T97" fmla="*/ 95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4" h="164">
                  <a:moveTo>
                    <a:pt x="82" y="153"/>
                  </a:moveTo>
                  <a:cubicBezTo>
                    <a:pt x="87" y="153"/>
                    <a:pt x="91" y="153"/>
                    <a:pt x="95" y="152"/>
                  </a:cubicBezTo>
                  <a:cubicBezTo>
                    <a:pt x="100" y="164"/>
                    <a:pt x="100" y="164"/>
                    <a:pt x="100" y="164"/>
                  </a:cubicBezTo>
                  <a:cubicBezTo>
                    <a:pt x="128" y="152"/>
                    <a:pt x="128" y="152"/>
                    <a:pt x="128" y="152"/>
                  </a:cubicBezTo>
                  <a:cubicBezTo>
                    <a:pt x="124" y="140"/>
                    <a:pt x="124" y="140"/>
                    <a:pt x="124" y="140"/>
                  </a:cubicBezTo>
                  <a:cubicBezTo>
                    <a:pt x="130" y="135"/>
                    <a:pt x="136" y="129"/>
                    <a:pt x="141" y="122"/>
                  </a:cubicBezTo>
                  <a:cubicBezTo>
                    <a:pt x="153" y="127"/>
                    <a:pt x="153" y="127"/>
                    <a:pt x="153" y="127"/>
                  </a:cubicBezTo>
                  <a:cubicBezTo>
                    <a:pt x="164" y="99"/>
                    <a:pt x="164" y="99"/>
                    <a:pt x="164" y="99"/>
                  </a:cubicBezTo>
                  <a:cubicBezTo>
                    <a:pt x="152" y="94"/>
                    <a:pt x="152" y="94"/>
                    <a:pt x="152" y="94"/>
                  </a:cubicBezTo>
                  <a:cubicBezTo>
                    <a:pt x="154" y="86"/>
                    <a:pt x="154" y="77"/>
                    <a:pt x="152" y="69"/>
                  </a:cubicBezTo>
                  <a:cubicBezTo>
                    <a:pt x="164" y="64"/>
                    <a:pt x="164" y="64"/>
                    <a:pt x="164" y="64"/>
                  </a:cubicBezTo>
                  <a:cubicBezTo>
                    <a:pt x="152" y="36"/>
                    <a:pt x="152" y="36"/>
                    <a:pt x="152" y="36"/>
                  </a:cubicBezTo>
                  <a:cubicBezTo>
                    <a:pt x="140" y="41"/>
                    <a:pt x="140" y="41"/>
                    <a:pt x="140" y="41"/>
                  </a:cubicBezTo>
                  <a:cubicBezTo>
                    <a:pt x="135" y="34"/>
                    <a:pt x="129" y="28"/>
                    <a:pt x="122" y="23"/>
                  </a:cubicBezTo>
                  <a:cubicBezTo>
                    <a:pt x="127" y="12"/>
                    <a:pt x="127" y="12"/>
                    <a:pt x="127" y="12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4" y="12"/>
                    <a:pt x="94" y="12"/>
                    <a:pt x="94" y="12"/>
                  </a:cubicBezTo>
                  <a:cubicBezTo>
                    <a:pt x="90" y="11"/>
                    <a:pt x="86" y="11"/>
                    <a:pt x="82" y="11"/>
                  </a:cubicBezTo>
                  <a:cubicBezTo>
                    <a:pt x="82" y="22"/>
                    <a:pt x="82" y="22"/>
                    <a:pt x="82" y="22"/>
                  </a:cubicBezTo>
                  <a:cubicBezTo>
                    <a:pt x="106" y="22"/>
                    <a:pt x="128" y="36"/>
                    <a:pt x="138" y="58"/>
                  </a:cubicBezTo>
                  <a:cubicBezTo>
                    <a:pt x="151" y="89"/>
                    <a:pt x="137" y="125"/>
                    <a:pt x="106" y="138"/>
                  </a:cubicBezTo>
                  <a:cubicBezTo>
                    <a:pt x="98" y="141"/>
                    <a:pt x="90" y="143"/>
                    <a:pt x="82" y="143"/>
                  </a:cubicBezTo>
                  <a:cubicBezTo>
                    <a:pt x="82" y="143"/>
                    <a:pt x="82" y="143"/>
                    <a:pt x="82" y="143"/>
                  </a:cubicBezTo>
                  <a:lnTo>
                    <a:pt x="82" y="153"/>
                  </a:lnTo>
                  <a:close/>
                  <a:moveTo>
                    <a:pt x="12" y="95"/>
                  </a:moveTo>
                  <a:cubicBezTo>
                    <a:pt x="1" y="100"/>
                    <a:pt x="1" y="100"/>
                    <a:pt x="1" y="100"/>
                  </a:cubicBezTo>
                  <a:cubicBezTo>
                    <a:pt x="13" y="128"/>
                    <a:pt x="13" y="128"/>
                    <a:pt x="13" y="128"/>
                  </a:cubicBezTo>
                  <a:cubicBezTo>
                    <a:pt x="24" y="124"/>
                    <a:pt x="24" y="124"/>
                    <a:pt x="24" y="124"/>
                  </a:cubicBezTo>
                  <a:cubicBezTo>
                    <a:pt x="29" y="130"/>
                    <a:pt x="35" y="136"/>
                    <a:pt x="42" y="141"/>
                  </a:cubicBezTo>
                  <a:cubicBezTo>
                    <a:pt x="37" y="152"/>
                    <a:pt x="37" y="152"/>
                    <a:pt x="37" y="152"/>
                  </a:cubicBezTo>
                  <a:cubicBezTo>
                    <a:pt x="66" y="164"/>
                    <a:pt x="66" y="164"/>
                    <a:pt x="66" y="164"/>
                  </a:cubicBezTo>
                  <a:cubicBezTo>
                    <a:pt x="70" y="152"/>
                    <a:pt x="70" y="152"/>
                    <a:pt x="70" y="152"/>
                  </a:cubicBezTo>
                  <a:cubicBezTo>
                    <a:pt x="74" y="153"/>
                    <a:pt x="78" y="153"/>
                    <a:pt x="82" y="153"/>
                  </a:cubicBezTo>
                  <a:cubicBezTo>
                    <a:pt x="82" y="143"/>
                    <a:pt x="82" y="143"/>
                    <a:pt x="82" y="143"/>
                  </a:cubicBezTo>
                  <a:cubicBezTo>
                    <a:pt x="58" y="143"/>
                    <a:pt x="36" y="128"/>
                    <a:pt x="27" y="106"/>
                  </a:cubicBezTo>
                  <a:cubicBezTo>
                    <a:pt x="13" y="75"/>
                    <a:pt x="28" y="40"/>
                    <a:pt x="58" y="26"/>
                  </a:cubicBezTo>
                  <a:cubicBezTo>
                    <a:pt x="58" y="26"/>
                    <a:pt x="58" y="26"/>
                    <a:pt x="58" y="26"/>
                  </a:cubicBezTo>
                  <a:cubicBezTo>
                    <a:pt x="66" y="23"/>
                    <a:pt x="74" y="22"/>
                    <a:pt x="82" y="22"/>
                  </a:cubicBezTo>
                  <a:cubicBezTo>
                    <a:pt x="82" y="22"/>
                    <a:pt x="82" y="22"/>
                    <a:pt x="82" y="22"/>
                  </a:cubicBezTo>
                  <a:cubicBezTo>
                    <a:pt x="82" y="11"/>
                    <a:pt x="82" y="11"/>
                    <a:pt x="82" y="11"/>
                  </a:cubicBezTo>
                  <a:cubicBezTo>
                    <a:pt x="78" y="11"/>
                    <a:pt x="73" y="11"/>
                    <a:pt x="69" y="12"/>
                  </a:cubicBezTo>
                  <a:cubicBezTo>
                    <a:pt x="64" y="1"/>
                    <a:pt x="64" y="1"/>
                    <a:pt x="64" y="1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34" y="29"/>
                    <a:pt x="28" y="35"/>
                    <a:pt x="23" y="42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12" y="70"/>
                    <a:pt x="12" y="70"/>
                    <a:pt x="12" y="70"/>
                  </a:cubicBezTo>
                  <a:cubicBezTo>
                    <a:pt x="10" y="79"/>
                    <a:pt x="11" y="87"/>
                    <a:pt x="12" y="95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57"/>
            <p:cNvSpPr>
              <a:spLocks noEditPoints="1"/>
            </p:cNvSpPr>
            <p:nvPr/>
          </p:nvSpPr>
          <p:spPr bwMode="auto">
            <a:xfrm>
              <a:off x="11687360" y="3412452"/>
              <a:ext cx="308560" cy="310080"/>
            </a:xfrm>
            <a:custGeom>
              <a:avLst/>
              <a:gdLst>
                <a:gd name="T0" fmla="*/ 81 w 163"/>
                <a:gd name="T1" fmla="*/ 153 h 163"/>
                <a:gd name="T2" fmla="*/ 95 w 163"/>
                <a:gd name="T3" fmla="*/ 151 h 163"/>
                <a:gd name="T4" fmla="*/ 99 w 163"/>
                <a:gd name="T5" fmla="*/ 163 h 163"/>
                <a:gd name="T6" fmla="*/ 128 w 163"/>
                <a:gd name="T7" fmla="*/ 151 h 163"/>
                <a:gd name="T8" fmla="*/ 123 w 163"/>
                <a:gd name="T9" fmla="*/ 139 h 163"/>
                <a:gd name="T10" fmla="*/ 140 w 163"/>
                <a:gd name="T11" fmla="*/ 121 h 163"/>
                <a:gd name="T12" fmla="*/ 152 w 163"/>
                <a:gd name="T13" fmla="*/ 126 h 163"/>
                <a:gd name="T14" fmla="*/ 163 w 163"/>
                <a:gd name="T15" fmla="*/ 98 h 163"/>
                <a:gd name="T16" fmla="*/ 152 w 163"/>
                <a:gd name="T17" fmla="*/ 93 h 163"/>
                <a:gd name="T18" fmla="*/ 151 w 163"/>
                <a:gd name="T19" fmla="*/ 68 h 163"/>
                <a:gd name="T20" fmla="*/ 163 w 163"/>
                <a:gd name="T21" fmla="*/ 63 h 163"/>
                <a:gd name="T22" fmla="*/ 151 w 163"/>
                <a:gd name="T23" fmla="*/ 35 h 163"/>
                <a:gd name="T24" fmla="*/ 139 w 163"/>
                <a:gd name="T25" fmla="*/ 40 h 163"/>
                <a:gd name="T26" fmla="*/ 122 w 163"/>
                <a:gd name="T27" fmla="*/ 22 h 163"/>
                <a:gd name="T28" fmla="*/ 126 w 163"/>
                <a:gd name="T29" fmla="*/ 11 h 163"/>
                <a:gd name="T30" fmla="*/ 98 w 163"/>
                <a:gd name="T31" fmla="*/ 0 h 163"/>
                <a:gd name="T32" fmla="*/ 93 w 163"/>
                <a:gd name="T33" fmla="*/ 11 h 163"/>
                <a:gd name="T34" fmla="*/ 81 w 163"/>
                <a:gd name="T35" fmla="*/ 10 h 163"/>
                <a:gd name="T36" fmla="*/ 81 w 163"/>
                <a:gd name="T37" fmla="*/ 21 h 163"/>
                <a:gd name="T38" fmla="*/ 137 w 163"/>
                <a:gd name="T39" fmla="*/ 58 h 163"/>
                <a:gd name="T40" fmla="*/ 105 w 163"/>
                <a:gd name="T41" fmla="*/ 137 h 163"/>
                <a:gd name="T42" fmla="*/ 81 w 163"/>
                <a:gd name="T43" fmla="*/ 142 h 163"/>
                <a:gd name="T44" fmla="*/ 81 w 163"/>
                <a:gd name="T45" fmla="*/ 142 h 163"/>
                <a:gd name="T46" fmla="*/ 81 w 163"/>
                <a:gd name="T47" fmla="*/ 153 h 163"/>
                <a:gd name="T48" fmla="*/ 11 w 163"/>
                <a:gd name="T49" fmla="*/ 95 h 163"/>
                <a:gd name="T50" fmla="*/ 0 w 163"/>
                <a:gd name="T51" fmla="*/ 99 h 163"/>
                <a:gd name="T52" fmla="*/ 12 w 163"/>
                <a:gd name="T53" fmla="*/ 128 h 163"/>
                <a:gd name="T54" fmla="*/ 23 w 163"/>
                <a:gd name="T55" fmla="*/ 123 h 163"/>
                <a:gd name="T56" fmla="*/ 41 w 163"/>
                <a:gd name="T57" fmla="*/ 140 h 163"/>
                <a:gd name="T58" fmla="*/ 37 w 163"/>
                <a:gd name="T59" fmla="*/ 152 h 163"/>
                <a:gd name="T60" fmla="*/ 65 w 163"/>
                <a:gd name="T61" fmla="*/ 163 h 163"/>
                <a:gd name="T62" fmla="*/ 70 w 163"/>
                <a:gd name="T63" fmla="*/ 152 h 163"/>
                <a:gd name="T64" fmla="*/ 81 w 163"/>
                <a:gd name="T65" fmla="*/ 153 h 163"/>
                <a:gd name="T66" fmla="*/ 81 w 163"/>
                <a:gd name="T67" fmla="*/ 142 h 163"/>
                <a:gd name="T68" fmla="*/ 26 w 163"/>
                <a:gd name="T69" fmla="*/ 105 h 163"/>
                <a:gd name="T70" fmla="*/ 58 w 163"/>
                <a:gd name="T71" fmla="*/ 26 h 163"/>
                <a:gd name="T72" fmla="*/ 58 w 163"/>
                <a:gd name="T73" fmla="*/ 26 h 163"/>
                <a:gd name="T74" fmla="*/ 81 w 163"/>
                <a:gd name="T75" fmla="*/ 21 h 163"/>
                <a:gd name="T76" fmla="*/ 81 w 163"/>
                <a:gd name="T77" fmla="*/ 21 h 163"/>
                <a:gd name="T78" fmla="*/ 81 w 163"/>
                <a:gd name="T79" fmla="*/ 10 h 163"/>
                <a:gd name="T80" fmla="*/ 68 w 163"/>
                <a:gd name="T81" fmla="*/ 11 h 163"/>
                <a:gd name="T82" fmla="*/ 63 w 163"/>
                <a:gd name="T83" fmla="*/ 0 h 163"/>
                <a:gd name="T84" fmla="*/ 35 w 163"/>
                <a:gd name="T85" fmla="*/ 12 h 163"/>
                <a:gd name="T86" fmla="*/ 40 w 163"/>
                <a:gd name="T87" fmla="*/ 23 h 163"/>
                <a:gd name="T88" fmla="*/ 22 w 163"/>
                <a:gd name="T89" fmla="*/ 41 h 163"/>
                <a:gd name="T90" fmla="*/ 11 w 163"/>
                <a:gd name="T91" fmla="*/ 37 h 163"/>
                <a:gd name="T92" fmla="*/ 0 w 163"/>
                <a:gd name="T93" fmla="*/ 65 h 163"/>
                <a:gd name="T94" fmla="*/ 11 w 163"/>
                <a:gd name="T95" fmla="*/ 69 h 163"/>
                <a:gd name="T96" fmla="*/ 11 w 163"/>
                <a:gd name="T97" fmla="*/ 9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3" h="163">
                  <a:moveTo>
                    <a:pt x="81" y="153"/>
                  </a:moveTo>
                  <a:cubicBezTo>
                    <a:pt x="86" y="153"/>
                    <a:pt x="90" y="152"/>
                    <a:pt x="95" y="151"/>
                  </a:cubicBezTo>
                  <a:cubicBezTo>
                    <a:pt x="99" y="163"/>
                    <a:pt x="99" y="163"/>
                    <a:pt x="99" y="163"/>
                  </a:cubicBezTo>
                  <a:cubicBezTo>
                    <a:pt x="128" y="151"/>
                    <a:pt x="128" y="151"/>
                    <a:pt x="128" y="151"/>
                  </a:cubicBezTo>
                  <a:cubicBezTo>
                    <a:pt x="123" y="139"/>
                    <a:pt x="123" y="139"/>
                    <a:pt x="123" y="139"/>
                  </a:cubicBezTo>
                  <a:cubicBezTo>
                    <a:pt x="130" y="134"/>
                    <a:pt x="135" y="128"/>
                    <a:pt x="140" y="121"/>
                  </a:cubicBezTo>
                  <a:cubicBezTo>
                    <a:pt x="152" y="126"/>
                    <a:pt x="152" y="126"/>
                    <a:pt x="152" y="126"/>
                  </a:cubicBezTo>
                  <a:cubicBezTo>
                    <a:pt x="163" y="98"/>
                    <a:pt x="163" y="98"/>
                    <a:pt x="163" y="98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3" y="85"/>
                    <a:pt x="153" y="76"/>
                    <a:pt x="151" y="68"/>
                  </a:cubicBezTo>
                  <a:cubicBezTo>
                    <a:pt x="163" y="63"/>
                    <a:pt x="163" y="63"/>
                    <a:pt x="163" y="63"/>
                  </a:cubicBezTo>
                  <a:cubicBezTo>
                    <a:pt x="151" y="35"/>
                    <a:pt x="151" y="35"/>
                    <a:pt x="151" y="35"/>
                  </a:cubicBezTo>
                  <a:cubicBezTo>
                    <a:pt x="139" y="40"/>
                    <a:pt x="139" y="40"/>
                    <a:pt x="139" y="40"/>
                  </a:cubicBezTo>
                  <a:cubicBezTo>
                    <a:pt x="135" y="33"/>
                    <a:pt x="128" y="27"/>
                    <a:pt x="122" y="22"/>
                  </a:cubicBezTo>
                  <a:cubicBezTo>
                    <a:pt x="126" y="11"/>
                    <a:pt x="126" y="11"/>
                    <a:pt x="126" y="11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3" y="11"/>
                    <a:pt x="93" y="11"/>
                    <a:pt x="93" y="11"/>
                  </a:cubicBezTo>
                  <a:cubicBezTo>
                    <a:pt x="89" y="10"/>
                    <a:pt x="85" y="10"/>
                    <a:pt x="81" y="10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106" y="21"/>
                    <a:pt x="128" y="35"/>
                    <a:pt x="137" y="58"/>
                  </a:cubicBezTo>
                  <a:cubicBezTo>
                    <a:pt x="150" y="88"/>
                    <a:pt x="136" y="124"/>
                    <a:pt x="105" y="137"/>
                  </a:cubicBezTo>
                  <a:cubicBezTo>
                    <a:pt x="98" y="140"/>
                    <a:pt x="90" y="142"/>
                    <a:pt x="81" y="142"/>
                  </a:cubicBezTo>
                  <a:cubicBezTo>
                    <a:pt x="81" y="142"/>
                    <a:pt x="81" y="142"/>
                    <a:pt x="81" y="142"/>
                  </a:cubicBezTo>
                  <a:lnTo>
                    <a:pt x="81" y="153"/>
                  </a:lnTo>
                  <a:close/>
                  <a:moveTo>
                    <a:pt x="11" y="95"/>
                  </a:moveTo>
                  <a:cubicBezTo>
                    <a:pt x="0" y="99"/>
                    <a:pt x="0" y="99"/>
                    <a:pt x="0" y="99"/>
                  </a:cubicBezTo>
                  <a:cubicBezTo>
                    <a:pt x="12" y="128"/>
                    <a:pt x="12" y="128"/>
                    <a:pt x="12" y="128"/>
                  </a:cubicBezTo>
                  <a:cubicBezTo>
                    <a:pt x="23" y="123"/>
                    <a:pt x="23" y="123"/>
                    <a:pt x="23" y="123"/>
                  </a:cubicBezTo>
                  <a:cubicBezTo>
                    <a:pt x="28" y="130"/>
                    <a:pt x="34" y="135"/>
                    <a:pt x="41" y="140"/>
                  </a:cubicBezTo>
                  <a:cubicBezTo>
                    <a:pt x="37" y="152"/>
                    <a:pt x="37" y="152"/>
                    <a:pt x="37" y="152"/>
                  </a:cubicBezTo>
                  <a:cubicBezTo>
                    <a:pt x="65" y="163"/>
                    <a:pt x="65" y="163"/>
                    <a:pt x="65" y="163"/>
                  </a:cubicBezTo>
                  <a:cubicBezTo>
                    <a:pt x="70" y="152"/>
                    <a:pt x="70" y="152"/>
                    <a:pt x="70" y="152"/>
                  </a:cubicBezTo>
                  <a:cubicBezTo>
                    <a:pt x="73" y="152"/>
                    <a:pt x="77" y="153"/>
                    <a:pt x="81" y="153"/>
                  </a:cubicBezTo>
                  <a:cubicBezTo>
                    <a:pt x="81" y="142"/>
                    <a:pt x="81" y="142"/>
                    <a:pt x="81" y="142"/>
                  </a:cubicBezTo>
                  <a:cubicBezTo>
                    <a:pt x="57" y="142"/>
                    <a:pt x="35" y="127"/>
                    <a:pt x="26" y="105"/>
                  </a:cubicBezTo>
                  <a:cubicBezTo>
                    <a:pt x="13" y="74"/>
                    <a:pt x="27" y="39"/>
                    <a:pt x="58" y="26"/>
                  </a:cubicBezTo>
                  <a:cubicBezTo>
                    <a:pt x="58" y="26"/>
                    <a:pt x="58" y="26"/>
                    <a:pt x="58" y="26"/>
                  </a:cubicBezTo>
                  <a:cubicBezTo>
                    <a:pt x="65" y="22"/>
                    <a:pt x="73" y="21"/>
                    <a:pt x="81" y="21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81" y="10"/>
                    <a:pt x="81" y="10"/>
                    <a:pt x="81" y="10"/>
                  </a:cubicBezTo>
                  <a:cubicBezTo>
                    <a:pt x="77" y="10"/>
                    <a:pt x="72" y="10"/>
                    <a:pt x="68" y="11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40" y="23"/>
                    <a:pt x="40" y="23"/>
                    <a:pt x="40" y="23"/>
                  </a:cubicBezTo>
                  <a:cubicBezTo>
                    <a:pt x="33" y="28"/>
                    <a:pt x="27" y="34"/>
                    <a:pt x="22" y="41"/>
                  </a:cubicBezTo>
                  <a:cubicBezTo>
                    <a:pt x="11" y="37"/>
                    <a:pt x="11" y="37"/>
                    <a:pt x="11" y="37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11" y="69"/>
                    <a:pt x="11" y="69"/>
                    <a:pt x="11" y="69"/>
                  </a:cubicBezTo>
                  <a:cubicBezTo>
                    <a:pt x="10" y="78"/>
                    <a:pt x="10" y="86"/>
                    <a:pt x="11" y="95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58"/>
            <p:cNvSpPr>
              <a:spLocks noEditPoints="1"/>
            </p:cNvSpPr>
            <p:nvPr/>
          </p:nvSpPr>
          <p:spPr bwMode="auto">
            <a:xfrm>
              <a:off x="6455522" y="3558372"/>
              <a:ext cx="288800" cy="288800"/>
            </a:xfrm>
            <a:custGeom>
              <a:avLst/>
              <a:gdLst>
                <a:gd name="T0" fmla="*/ 76 w 152"/>
                <a:gd name="T1" fmla="*/ 142 h 152"/>
                <a:gd name="T2" fmla="*/ 88 w 152"/>
                <a:gd name="T3" fmla="*/ 141 h 152"/>
                <a:gd name="T4" fmla="*/ 93 w 152"/>
                <a:gd name="T5" fmla="*/ 151 h 152"/>
                <a:gd name="T6" fmla="*/ 119 w 152"/>
                <a:gd name="T7" fmla="*/ 140 h 152"/>
                <a:gd name="T8" fmla="*/ 114 w 152"/>
                <a:gd name="T9" fmla="*/ 130 h 152"/>
                <a:gd name="T10" fmla="*/ 131 w 152"/>
                <a:gd name="T11" fmla="*/ 113 h 152"/>
                <a:gd name="T12" fmla="*/ 141 w 152"/>
                <a:gd name="T13" fmla="*/ 117 h 152"/>
                <a:gd name="T14" fmla="*/ 152 w 152"/>
                <a:gd name="T15" fmla="*/ 91 h 152"/>
                <a:gd name="T16" fmla="*/ 141 w 152"/>
                <a:gd name="T17" fmla="*/ 87 h 152"/>
                <a:gd name="T18" fmla="*/ 141 w 152"/>
                <a:gd name="T19" fmla="*/ 64 h 152"/>
                <a:gd name="T20" fmla="*/ 151 w 152"/>
                <a:gd name="T21" fmla="*/ 59 h 152"/>
                <a:gd name="T22" fmla="*/ 140 w 152"/>
                <a:gd name="T23" fmla="*/ 33 h 152"/>
                <a:gd name="T24" fmla="*/ 130 w 152"/>
                <a:gd name="T25" fmla="*/ 37 h 152"/>
                <a:gd name="T26" fmla="*/ 113 w 152"/>
                <a:gd name="T27" fmla="*/ 21 h 152"/>
                <a:gd name="T28" fmla="*/ 118 w 152"/>
                <a:gd name="T29" fmla="*/ 11 h 152"/>
                <a:gd name="T30" fmla="*/ 91 w 152"/>
                <a:gd name="T31" fmla="*/ 0 h 152"/>
                <a:gd name="T32" fmla="*/ 87 w 152"/>
                <a:gd name="T33" fmla="*/ 11 h 152"/>
                <a:gd name="T34" fmla="*/ 76 w 152"/>
                <a:gd name="T35" fmla="*/ 10 h 152"/>
                <a:gd name="T36" fmla="*/ 76 w 152"/>
                <a:gd name="T37" fmla="*/ 20 h 152"/>
                <a:gd name="T38" fmla="*/ 128 w 152"/>
                <a:gd name="T39" fmla="*/ 54 h 152"/>
                <a:gd name="T40" fmla="*/ 98 w 152"/>
                <a:gd name="T41" fmla="*/ 127 h 152"/>
                <a:gd name="T42" fmla="*/ 76 w 152"/>
                <a:gd name="T43" fmla="*/ 132 h 152"/>
                <a:gd name="T44" fmla="*/ 76 w 152"/>
                <a:gd name="T45" fmla="*/ 132 h 152"/>
                <a:gd name="T46" fmla="*/ 76 w 152"/>
                <a:gd name="T47" fmla="*/ 142 h 152"/>
                <a:gd name="T48" fmla="*/ 11 w 152"/>
                <a:gd name="T49" fmla="*/ 88 h 152"/>
                <a:gd name="T50" fmla="*/ 1 w 152"/>
                <a:gd name="T51" fmla="*/ 93 h 152"/>
                <a:gd name="T52" fmla="*/ 12 w 152"/>
                <a:gd name="T53" fmla="*/ 119 h 152"/>
                <a:gd name="T54" fmla="*/ 22 w 152"/>
                <a:gd name="T55" fmla="*/ 114 h 152"/>
                <a:gd name="T56" fmla="*/ 39 w 152"/>
                <a:gd name="T57" fmla="*/ 130 h 152"/>
                <a:gd name="T58" fmla="*/ 35 w 152"/>
                <a:gd name="T59" fmla="*/ 141 h 152"/>
                <a:gd name="T60" fmla="*/ 61 w 152"/>
                <a:gd name="T61" fmla="*/ 152 h 152"/>
                <a:gd name="T62" fmla="*/ 65 w 152"/>
                <a:gd name="T63" fmla="*/ 141 h 152"/>
                <a:gd name="T64" fmla="*/ 76 w 152"/>
                <a:gd name="T65" fmla="*/ 142 h 152"/>
                <a:gd name="T66" fmla="*/ 76 w 152"/>
                <a:gd name="T67" fmla="*/ 132 h 152"/>
                <a:gd name="T68" fmla="*/ 24 w 152"/>
                <a:gd name="T69" fmla="*/ 98 h 152"/>
                <a:gd name="T70" fmla="*/ 54 w 152"/>
                <a:gd name="T71" fmla="*/ 24 h 152"/>
                <a:gd name="T72" fmla="*/ 54 w 152"/>
                <a:gd name="T73" fmla="*/ 24 h 152"/>
                <a:gd name="T74" fmla="*/ 76 w 152"/>
                <a:gd name="T75" fmla="*/ 20 h 152"/>
                <a:gd name="T76" fmla="*/ 76 w 152"/>
                <a:gd name="T77" fmla="*/ 20 h 152"/>
                <a:gd name="T78" fmla="*/ 76 w 152"/>
                <a:gd name="T79" fmla="*/ 10 h 152"/>
                <a:gd name="T80" fmla="*/ 64 w 152"/>
                <a:gd name="T81" fmla="*/ 11 h 152"/>
                <a:gd name="T82" fmla="*/ 59 w 152"/>
                <a:gd name="T83" fmla="*/ 0 h 152"/>
                <a:gd name="T84" fmla="*/ 33 w 152"/>
                <a:gd name="T85" fmla="*/ 11 h 152"/>
                <a:gd name="T86" fmla="*/ 38 w 152"/>
                <a:gd name="T87" fmla="*/ 22 h 152"/>
                <a:gd name="T88" fmla="*/ 21 w 152"/>
                <a:gd name="T89" fmla="*/ 39 h 152"/>
                <a:gd name="T90" fmla="*/ 11 w 152"/>
                <a:gd name="T91" fmla="*/ 34 h 152"/>
                <a:gd name="T92" fmla="*/ 0 w 152"/>
                <a:gd name="T93" fmla="*/ 61 h 152"/>
                <a:gd name="T94" fmla="*/ 11 w 152"/>
                <a:gd name="T95" fmla="*/ 65 h 152"/>
                <a:gd name="T96" fmla="*/ 11 w 152"/>
                <a:gd name="T97" fmla="*/ 88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2" h="152">
                  <a:moveTo>
                    <a:pt x="76" y="142"/>
                  </a:moveTo>
                  <a:cubicBezTo>
                    <a:pt x="80" y="142"/>
                    <a:pt x="84" y="141"/>
                    <a:pt x="88" y="141"/>
                  </a:cubicBezTo>
                  <a:cubicBezTo>
                    <a:pt x="93" y="151"/>
                    <a:pt x="93" y="151"/>
                    <a:pt x="93" y="151"/>
                  </a:cubicBezTo>
                  <a:cubicBezTo>
                    <a:pt x="119" y="140"/>
                    <a:pt x="119" y="140"/>
                    <a:pt x="119" y="140"/>
                  </a:cubicBezTo>
                  <a:cubicBezTo>
                    <a:pt x="114" y="130"/>
                    <a:pt x="114" y="130"/>
                    <a:pt x="114" y="130"/>
                  </a:cubicBezTo>
                  <a:cubicBezTo>
                    <a:pt x="121" y="125"/>
                    <a:pt x="126" y="119"/>
                    <a:pt x="131" y="113"/>
                  </a:cubicBezTo>
                  <a:cubicBezTo>
                    <a:pt x="141" y="117"/>
                    <a:pt x="141" y="117"/>
                    <a:pt x="141" y="117"/>
                  </a:cubicBezTo>
                  <a:cubicBezTo>
                    <a:pt x="152" y="91"/>
                    <a:pt x="152" y="91"/>
                    <a:pt x="152" y="91"/>
                  </a:cubicBezTo>
                  <a:cubicBezTo>
                    <a:pt x="141" y="87"/>
                    <a:pt x="141" y="87"/>
                    <a:pt x="141" y="87"/>
                  </a:cubicBezTo>
                  <a:cubicBezTo>
                    <a:pt x="143" y="79"/>
                    <a:pt x="142" y="71"/>
                    <a:pt x="141" y="64"/>
                  </a:cubicBezTo>
                  <a:cubicBezTo>
                    <a:pt x="151" y="59"/>
                    <a:pt x="151" y="59"/>
                    <a:pt x="151" y="59"/>
                  </a:cubicBezTo>
                  <a:cubicBezTo>
                    <a:pt x="140" y="33"/>
                    <a:pt x="140" y="33"/>
                    <a:pt x="140" y="33"/>
                  </a:cubicBezTo>
                  <a:cubicBezTo>
                    <a:pt x="130" y="37"/>
                    <a:pt x="130" y="37"/>
                    <a:pt x="130" y="37"/>
                  </a:cubicBezTo>
                  <a:cubicBezTo>
                    <a:pt x="125" y="31"/>
                    <a:pt x="120" y="26"/>
                    <a:pt x="113" y="21"/>
                  </a:cubicBezTo>
                  <a:cubicBezTo>
                    <a:pt x="118" y="11"/>
                    <a:pt x="118" y="11"/>
                    <a:pt x="118" y="11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87" y="11"/>
                    <a:pt x="87" y="11"/>
                    <a:pt x="87" y="11"/>
                  </a:cubicBezTo>
                  <a:cubicBezTo>
                    <a:pt x="83" y="10"/>
                    <a:pt x="80" y="10"/>
                    <a:pt x="76" y="10"/>
                  </a:cubicBezTo>
                  <a:cubicBezTo>
                    <a:pt x="76" y="20"/>
                    <a:pt x="76" y="20"/>
                    <a:pt x="76" y="20"/>
                  </a:cubicBezTo>
                  <a:cubicBezTo>
                    <a:pt x="99" y="20"/>
                    <a:pt x="119" y="33"/>
                    <a:pt x="128" y="54"/>
                  </a:cubicBezTo>
                  <a:cubicBezTo>
                    <a:pt x="140" y="82"/>
                    <a:pt x="127" y="115"/>
                    <a:pt x="98" y="127"/>
                  </a:cubicBezTo>
                  <a:cubicBezTo>
                    <a:pt x="91" y="130"/>
                    <a:pt x="84" y="132"/>
                    <a:pt x="76" y="132"/>
                  </a:cubicBezTo>
                  <a:cubicBezTo>
                    <a:pt x="76" y="132"/>
                    <a:pt x="76" y="132"/>
                    <a:pt x="76" y="132"/>
                  </a:cubicBezTo>
                  <a:lnTo>
                    <a:pt x="76" y="142"/>
                  </a:lnTo>
                  <a:close/>
                  <a:moveTo>
                    <a:pt x="11" y="88"/>
                  </a:moveTo>
                  <a:cubicBezTo>
                    <a:pt x="1" y="93"/>
                    <a:pt x="1" y="93"/>
                    <a:pt x="1" y="93"/>
                  </a:cubicBezTo>
                  <a:cubicBezTo>
                    <a:pt x="12" y="119"/>
                    <a:pt x="12" y="119"/>
                    <a:pt x="12" y="119"/>
                  </a:cubicBezTo>
                  <a:cubicBezTo>
                    <a:pt x="22" y="114"/>
                    <a:pt x="22" y="114"/>
                    <a:pt x="22" y="114"/>
                  </a:cubicBezTo>
                  <a:cubicBezTo>
                    <a:pt x="27" y="120"/>
                    <a:pt x="32" y="126"/>
                    <a:pt x="39" y="130"/>
                  </a:cubicBezTo>
                  <a:cubicBezTo>
                    <a:pt x="35" y="141"/>
                    <a:pt x="35" y="141"/>
                    <a:pt x="35" y="141"/>
                  </a:cubicBezTo>
                  <a:cubicBezTo>
                    <a:pt x="61" y="152"/>
                    <a:pt x="61" y="152"/>
                    <a:pt x="61" y="152"/>
                  </a:cubicBezTo>
                  <a:cubicBezTo>
                    <a:pt x="65" y="141"/>
                    <a:pt x="65" y="141"/>
                    <a:pt x="65" y="141"/>
                  </a:cubicBezTo>
                  <a:cubicBezTo>
                    <a:pt x="69" y="142"/>
                    <a:pt x="72" y="142"/>
                    <a:pt x="76" y="142"/>
                  </a:cubicBezTo>
                  <a:cubicBezTo>
                    <a:pt x="76" y="132"/>
                    <a:pt x="76" y="132"/>
                    <a:pt x="76" y="132"/>
                  </a:cubicBezTo>
                  <a:cubicBezTo>
                    <a:pt x="54" y="132"/>
                    <a:pt x="33" y="118"/>
                    <a:pt x="24" y="98"/>
                  </a:cubicBezTo>
                  <a:cubicBezTo>
                    <a:pt x="12" y="69"/>
                    <a:pt x="26" y="36"/>
                    <a:pt x="54" y="24"/>
                  </a:cubicBezTo>
                  <a:cubicBezTo>
                    <a:pt x="54" y="24"/>
                    <a:pt x="54" y="24"/>
                    <a:pt x="54" y="24"/>
                  </a:cubicBezTo>
                  <a:cubicBezTo>
                    <a:pt x="61" y="21"/>
                    <a:pt x="68" y="20"/>
                    <a:pt x="76" y="20"/>
                  </a:cubicBezTo>
                  <a:cubicBezTo>
                    <a:pt x="76" y="20"/>
                    <a:pt x="76" y="20"/>
                    <a:pt x="76" y="20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2" y="10"/>
                    <a:pt x="68" y="10"/>
                    <a:pt x="64" y="1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33" y="11"/>
                    <a:pt x="33" y="11"/>
                    <a:pt x="33" y="11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1" y="27"/>
                    <a:pt x="26" y="32"/>
                    <a:pt x="21" y="39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11" y="65"/>
                    <a:pt x="11" y="65"/>
                    <a:pt x="11" y="65"/>
                  </a:cubicBezTo>
                  <a:cubicBezTo>
                    <a:pt x="10" y="73"/>
                    <a:pt x="10" y="80"/>
                    <a:pt x="11" y="88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59"/>
            <p:cNvSpPr>
              <a:spLocks noEditPoints="1"/>
            </p:cNvSpPr>
            <p:nvPr/>
          </p:nvSpPr>
          <p:spPr bwMode="auto">
            <a:xfrm>
              <a:off x="6309602" y="2898692"/>
              <a:ext cx="284240" cy="284240"/>
            </a:xfrm>
            <a:custGeom>
              <a:avLst/>
              <a:gdLst>
                <a:gd name="T0" fmla="*/ 75 w 150"/>
                <a:gd name="T1" fmla="*/ 140 h 150"/>
                <a:gd name="T2" fmla="*/ 87 w 150"/>
                <a:gd name="T3" fmla="*/ 139 h 150"/>
                <a:gd name="T4" fmla="*/ 92 w 150"/>
                <a:gd name="T5" fmla="*/ 149 h 150"/>
                <a:gd name="T6" fmla="*/ 118 w 150"/>
                <a:gd name="T7" fmla="*/ 138 h 150"/>
                <a:gd name="T8" fmla="*/ 113 w 150"/>
                <a:gd name="T9" fmla="*/ 128 h 150"/>
                <a:gd name="T10" fmla="*/ 129 w 150"/>
                <a:gd name="T11" fmla="*/ 112 h 150"/>
                <a:gd name="T12" fmla="*/ 140 w 150"/>
                <a:gd name="T13" fmla="*/ 116 h 150"/>
                <a:gd name="T14" fmla="*/ 150 w 150"/>
                <a:gd name="T15" fmla="*/ 90 h 150"/>
                <a:gd name="T16" fmla="*/ 140 w 150"/>
                <a:gd name="T17" fmla="*/ 86 h 150"/>
                <a:gd name="T18" fmla="*/ 140 w 150"/>
                <a:gd name="T19" fmla="*/ 63 h 150"/>
                <a:gd name="T20" fmla="*/ 150 w 150"/>
                <a:gd name="T21" fmla="*/ 58 h 150"/>
                <a:gd name="T22" fmla="*/ 139 w 150"/>
                <a:gd name="T23" fmla="*/ 33 h 150"/>
                <a:gd name="T24" fmla="*/ 129 w 150"/>
                <a:gd name="T25" fmla="*/ 37 h 150"/>
                <a:gd name="T26" fmla="*/ 112 w 150"/>
                <a:gd name="T27" fmla="*/ 21 h 150"/>
                <a:gd name="T28" fmla="*/ 116 w 150"/>
                <a:gd name="T29" fmla="*/ 10 h 150"/>
                <a:gd name="T30" fmla="*/ 90 w 150"/>
                <a:gd name="T31" fmla="*/ 0 h 150"/>
                <a:gd name="T32" fmla="*/ 86 w 150"/>
                <a:gd name="T33" fmla="*/ 10 h 150"/>
                <a:gd name="T34" fmla="*/ 75 w 150"/>
                <a:gd name="T35" fmla="*/ 10 h 150"/>
                <a:gd name="T36" fmla="*/ 75 w 150"/>
                <a:gd name="T37" fmla="*/ 19 h 150"/>
                <a:gd name="T38" fmla="*/ 126 w 150"/>
                <a:gd name="T39" fmla="*/ 53 h 150"/>
                <a:gd name="T40" fmla="*/ 97 w 150"/>
                <a:gd name="T41" fmla="*/ 126 h 150"/>
                <a:gd name="T42" fmla="*/ 75 w 150"/>
                <a:gd name="T43" fmla="*/ 130 h 150"/>
                <a:gd name="T44" fmla="*/ 75 w 150"/>
                <a:gd name="T45" fmla="*/ 130 h 150"/>
                <a:gd name="T46" fmla="*/ 75 w 150"/>
                <a:gd name="T47" fmla="*/ 140 h 150"/>
                <a:gd name="T48" fmla="*/ 11 w 150"/>
                <a:gd name="T49" fmla="*/ 87 h 150"/>
                <a:gd name="T50" fmla="*/ 1 w 150"/>
                <a:gd name="T51" fmla="*/ 91 h 150"/>
                <a:gd name="T52" fmla="*/ 12 w 150"/>
                <a:gd name="T53" fmla="*/ 117 h 150"/>
                <a:gd name="T54" fmla="*/ 22 w 150"/>
                <a:gd name="T55" fmla="*/ 113 h 150"/>
                <a:gd name="T56" fmla="*/ 39 w 150"/>
                <a:gd name="T57" fmla="*/ 129 h 150"/>
                <a:gd name="T58" fmla="*/ 34 w 150"/>
                <a:gd name="T59" fmla="*/ 139 h 150"/>
                <a:gd name="T60" fmla="*/ 60 w 150"/>
                <a:gd name="T61" fmla="*/ 150 h 150"/>
                <a:gd name="T62" fmla="*/ 65 w 150"/>
                <a:gd name="T63" fmla="*/ 139 h 150"/>
                <a:gd name="T64" fmla="*/ 75 w 150"/>
                <a:gd name="T65" fmla="*/ 140 h 150"/>
                <a:gd name="T66" fmla="*/ 75 w 150"/>
                <a:gd name="T67" fmla="*/ 130 h 150"/>
                <a:gd name="T68" fmla="*/ 24 w 150"/>
                <a:gd name="T69" fmla="*/ 97 h 150"/>
                <a:gd name="T70" fmla="*/ 54 w 150"/>
                <a:gd name="T71" fmla="*/ 24 h 150"/>
                <a:gd name="T72" fmla="*/ 54 w 150"/>
                <a:gd name="T73" fmla="*/ 24 h 150"/>
                <a:gd name="T74" fmla="*/ 75 w 150"/>
                <a:gd name="T75" fmla="*/ 19 h 150"/>
                <a:gd name="T76" fmla="*/ 75 w 150"/>
                <a:gd name="T77" fmla="*/ 19 h 150"/>
                <a:gd name="T78" fmla="*/ 75 w 150"/>
                <a:gd name="T79" fmla="*/ 10 h 150"/>
                <a:gd name="T80" fmla="*/ 63 w 150"/>
                <a:gd name="T81" fmla="*/ 11 h 150"/>
                <a:gd name="T82" fmla="*/ 59 w 150"/>
                <a:gd name="T83" fmla="*/ 0 h 150"/>
                <a:gd name="T84" fmla="*/ 33 w 150"/>
                <a:gd name="T85" fmla="*/ 11 h 150"/>
                <a:gd name="T86" fmla="*/ 37 w 150"/>
                <a:gd name="T87" fmla="*/ 22 h 150"/>
                <a:gd name="T88" fmla="*/ 21 w 150"/>
                <a:gd name="T89" fmla="*/ 38 h 150"/>
                <a:gd name="T90" fmla="*/ 11 w 150"/>
                <a:gd name="T91" fmla="*/ 34 h 150"/>
                <a:gd name="T92" fmla="*/ 0 w 150"/>
                <a:gd name="T93" fmla="*/ 60 h 150"/>
                <a:gd name="T94" fmla="*/ 11 w 150"/>
                <a:gd name="T95" fmla="*/ 64 h 150"/>
                <a:gd name="T96" fmla="*/ 11 w 150"/>
                <a:gd name="T97" fmla="*/ 8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0" h="150">
                  <a:moveTo>
                    <a:pt x="75" y="140"/>
                  </a:moveTo>
                  <a:cubicBezTo>
                    <a:pt x="79" y="140"/>
                    <a:pt x="83" y="140"/>
                    <a:pt x="87" y="139"/>
                  </a:cubicBezTo>
                  <a:cubicBezTo>
                    <a:pt x="92" y="149"/>
                    <a:pt x="92" y="149"/>
                    <a:pt x="92" y="149"/>
                  </a:cubicBezTo>
                  <a:cubicBezTo>
                    <a:pt x="118" y="138"/>
                    <a:pt x="118" y="138"/>
                    <a:pt x="118" y="138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20" y="124"/>
                    <a:pt x="125" y="118"/>
                    <a:pt x="129" y="112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50" y="90"/>
                    <a:pt x="150" y="90"/>
                    <a:pt x="150" y="90"/>
                  </a:cubicBezTo>
                  <a:cubicBezTo>
                    <a:pt x="140" y="86"/>
                    <a:pt x="140" y="86"/>
                    <a:pt x="140" y="86"/>
                  </a:cubicBezTo>
                  <a:cubicBezTo>
                    <a:pt x="141" y="78"/>
                    <a:pt x="141" y="70"/>
                    <a:pt x="140" y="63"/>
                  </a:cubicBezTo>
                  <a:cubicBezTo>
                    <a:pt x="150" y="58"/>
                    <a:pt x="150" y="58"/>
                    <a:pt x="150" y="58"/>
                  </a:cubicBezTo>
                  <a:cubicBezTo>
                    <a:pt x="139" y="33"/>
                    <a:pt x="139" y="33"/>
                    <a:pt x="139" y="33"/>
                  </a:cubicBezTo>
                  <a:cubicBezTo>
                    <a:pt x="129" y="37"/>
                    <a:pt x="129" y="37"/>
                    <a:pt x="129" y="37"/>
                  </a:cubicBezTo>
                  <a:cubicBezTo>
                    <a:pt x="124" y="31"/>
                    <a:pt x="119" y="25"/>
                    <a:pt x="112" y="21"/>
                  </a:cubicBezTo>
                  <a:cubicBezTo>
                    <a:pt x="116" y="10"/>
                    <a:pt x="116" y="10"/>
                    <a:pt x="116" y="1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83" y="10"/>
                    <a:pt x="79" y="10"/>
                    <a:pt x="75" y="10"/>
                  </a:cubicBezTo>
                  <a:cubicBezTo>
                    <a:pt x="75" y="19"/>
                    <a:pt x="75" y="19"/>
                    <a:pt x="75" y="19"/>
                  </a:cubicBezTo>
                  <a:cubicBezTo>
                    <a:pt x="98" y="19"/>
                    <a:pt x="118" y="33"/>
                    <a:pt x="126" y="53"/>
                  </a:cubicBezTo>
                  <a:cubicBezTo>
                    <a:pt x="138" y="81"/>
                    <a:pt x="125" y="114"/>
                    <a:pt x="97" y="126"/>
                  </a:cubicBezTo>
                  <a:cubicBezTo>
                    <a:pt x="90" y="129"/>
                    <a:pt x="83" y="130"/>
                    <a:pt x="75" y="130"/>
                  </a:cubicBezTo>
                  <a:cubicBezTo>
                    <a:pt x="75" y="130"/>
                    <a:pt x="75" y="130"/>
                    <a:pt x="75" y="130"/>
                  </a:cubicBezTo>
                  <a:lnTo>
                    <a:pt x="75" y="140"/>
                  </a:lnTo>
                  <a:close/>
                  <a:moveTo>
                    <a:pt x="11" y="87"/>
                  </a:moveTo>
                  <a:cubicBezTo>
                    <a:pt x="1" y="91"/>
                    <a:pt x="1" y="91"/>
                    <a:pt x="1" y="91"/>
                  </a:cubicBezTo>
                  <a:cubicBezTo>
                    <a:pt x="12" y="117"/>
                    <a:pt x="12" y="117"/>
                    <a:pt x="12" y="117"/>
                  </a:cubicBezTo>
                  <a:cubicBezTo>
                    <a:pt x="22" y="113"/>
                    <a:pt x="22" y="113"/>
                    <a:pt x="22" y="113"/>
                  </a:cubicBezTo>
                  <a:cubicBezTo>
                    <a:pt x="27" y="119"/>
                    <a:pt x="32" y="124"/>
                    <a:pt x="39" y="129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60" y="150"/>
                    <a:pt x="60" y="150"/>
                    <a:pt x="60" y="150"/>
                  </a:cubicBezTo>
                  <a:cubicBezTo>
                    <a:pt x="65" y="139"/>
                    <a:pt x="65" y="139"/>
                    <a:pt x="65" y="139"/>
                  </a:cubicBezTo>
                  <a:cubicBezTo>
                    <a:pt x="68" y="140"/>
                    <a:pt x="72" y="140"/>
                    <a:pt x="75" y="140"/>
                  </a:cubicBezTo>
                  <a:cubicBezTo>
                    <a:pt x="75" y="130"/>
                    <a:pt x="75" y="130"/>
                    <a:pt x="75" y="130"/>
                  </a:cubicBezTo>
                  <a:cubicBezTo>
                    <a:pt x="53" y="130"/>
                    <a:pt x="33" y="117"/>
                    <a:pt x="24" y="97"/>
                  </a:cubicBezTo>
                  <a:cubicBezTo>
                    <a:pt x="12" y="69"/>
                    <a:pt x="25" y="36"/>
                    <a:pt x="54" y="24"/>
                  </a:cubicBezTo>
                  <a:cubicBezTo>
                    <a:pt x="54" y="24"/>
                    <a:pt x="54" y="24"/>
                    <a:pt x="54" y="24"/>
                  </a:cubicBezTo>
                  <a:cubicBezTo>
                    <a:pt x="61" y="21"/>
                    <a:pt x="68" y="19"/>
                    <a:pt x="75" y="19"/>
                  </a:cubicBezTo>
                  <a:cubicBezTo>
                    <a:pt x="75" y="19"/>
                    <a:pt x="75" y="19"/>
                    <a:pt x="75" y="19"/>
                  </a:cubicBezTo>
                  <a:cubicBezTo>
                    <a:pt x="75" y="10"/>
                    <a:pt x="75" y="10"/>
                    <a:pt x="75" y="10"/>
                  </a:cubicBezTo>
                  <a:cubicBezTo>
                    <a:pt x="71" y="10"/>
                    <a:pt x="67" y="10"/>
                    <a:pt x="63" y="1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33" y="11"/>
                    <a:pt x="33" y="11"/>
                    <a:pt x="33" y="11"/>
                  </a:cubicBezTo>
                  <a:cubicBezTo>
                    <a:pt x="37" y="22"/>
                    <a:pt x="37" y="22"/>
                    <a:pt x="37" y="22"/>
                  </a:cubicBezTo>
                  <a:cubicBezTo>
                    <a:pt x="31" y="26"/>
                    <a:pt x="26" y="32"/>
                    <a:pt x="21" y="38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1" y="64"/>
                    <a:pt x="11" y="64"/>
                    <a:pt x="11" y="64"/>
                  </a:cubicBezTo>
                  <a:cubicBezTo>
                    <a:pt x="10" y="72"/>
                    <a:pt x="10" y="79"/>
                    <a:pt x="11" y="87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11515600" y="3085638"/>
              <a:ext cx="153520" cy="153783"/>
              <a:chOff x="9145588" y="4435475"/>
              <a:chExt cx="464344" cy="465138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75" name="AutoShape 7"/>
              <p:cNvSpPr>
                <a:spLocks/>
              </p:cNvSpPr>
              <p:nvPr/>
            </p:nvSpPr>
            <p:spPr bwMode="auto">
              <a:xfrm>
                <a:off x="9145588" y="4435475"/>
                <a:ext cx="464344" cy="465138"/>
              </a:xfrm>
              <a:custGeom>
                <a:avLst/>
                <a:gdLst>
                  <a:gd name="T0" fmla="+- 0 10800 1271"/>
                  <a:gd name="T1" fmla="*/ T0 w 19058"/>
                  <a:gd name="T2" fmla="+- 0 10799 1270"/>
                  <a:gd name="T3" fmla="*/ 10799 h 19059"/>
                  <a:gd name="T4" fmla="+- 0 10800 1271"/>
                  <a:gd name="T5" fmla="*/ T4 w 19058"/>
                  <a:gd name="T6" fmla="+- 0 10799 1270"/>
                  <a:gd name="T7" fmla="*/ 10799 h 19059"/>
                  <a:gd name="T8" fmla="+- 0 10800 1271"/>
                  <a:gd name="T9" fmla="*/ T8 w 19058"/>
                  <a:gd name="T10" fmla="+- 0 10799 1270"/>
                  <a:gd name="T11" fmla="*/ 10799 h 19059"/>
                  <a:gd name="T12" fmla="+- 0 10800 1271"/>
                  <a:gd name="T13" fmla="*/ T12 w 19058"/>
                  <a:gd name="T14" fmla="+- 0 10799 1270"/>
                  <a:gd name="T15" fmla="*/ 10799 h 1905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8" h="19059">
                    <a:moveTo>
                      <a:pt x="6430" y="17268"/>
                    </a:moveTo>
                    <a:cubicBezTo>
                      <a:pt x="2162" y="15559"/>
                      <a:pt x="82" y="10698"/>
                      <a:pt x="1790" y="6431"/>
                    </a:cubicBezTo>
                    <a:cubicBezTo>
                      <a:pt x="3499" y="2164"/>
                      <a:pt x="8360" y="81"/>
                      <a:pt x="12627" y="1791"/>
                    </a:cubicBezTo>
                    <a:cubicBezTo>
                      <a:pt x="16894" y="3499"/>
                      <a:pt x="18975" y="8361"/>
                      <a:pt x="17267" y="12628"/>
                    </a:cubicBezTo>
                    <a:cubicBezTo>
                      <a:pt x="15558" y="16895"/>
                      <a:pt x="10696" y="18976"/>
                      <a:pt x="6430" y="17268"/>
                    </a:cubicBezTo>
                    <a:moveTo>
                      <a:pt x="13070" y="685"/>
                    </a:moveTo>
                    <a:cubicBezTo>
                      <a:pt x="8186" y="-1270"/>
                      <a:pt x="2641" y="1103"/>
                      <a:pt x="685" y="5987"/>
                    </a:cubicBezTo>
                    <a:cubicBezTo>
                      <a:pt x="-1271" y="10872"/>
                      <a:pt x="1103" y="16418"/>
                      <a:pt x="5987" y="18373"/>
                    </a:cubicBezTo>
                    <a:cubicBezTo>
                      <a:pt x="10871" y="20330"/>
                      <a:pt x="16416" y="17955"/>
                      <a:pt x="18373" y="13071"/>
                    </a:cubicBezTo>
                    <a:cubicBezTo>
                      <a:pt x="20329" y="8186"/>
                      <a:pt x="17954" y="2641"/>
                      <a:pt x="13070" y="68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76" name="AutoShape 8"/>
              <p:cNvSpPr>
                <a:spLocks/>
              </p:cNvSpPr>
              <p:nvPr/>
            </p:nvSpPr>
            <p:spPr bwMode="auto">
              <a:xfrm>
                <a:off x="9348788" y="4638675"/>
                <a:ext cx="57944" cy="57944"/>
              </a:xfrm>
              <a:custGeom>
                <a:avLst/>
                <a:gdLst>
                  <a:gd name="T0" fmla="+- 0 10801 1272"/>
                  <a:gd name="T1" fmla="*/ T0 w 19059"/>
                  <a:gd name="T2" fmla="+- 0 10800 1272"/>
                  <a:gd name="T3" fmla="*/ 10800 h 19056"/>
                  <a:gd name="T4" fmla="+- 0 10801 1272"/>
                  <a:gd name="T5" fmla="*/ T4 w 19059"/>
                  <a:gd name="T6" fmla="+- 0 10800 1272"/>
                  <a:gd name="T7" fmla="*/ 10800 h 19056"/>
                  <a:gd name="T8" fmla="+- 0 10801 1272"/>
                  <a:gd name="T9" fmla="*/ T8 w 19059"/>
                  <a:gd name="T10" fmla="+- 0 10800 1272"/>
                  <a:gd name="T11" fmla="*/ 10800 h 19056"/>
                  <a:gd name="T12" fmla="+- 0 10801 1272"/>
                  <a:gd name="T13" fmla="*/ T12 w 19059"/>
                  <a:gd name="T14" fmla="+- 0 10800 1272"/>
                  <a:gd name="T15" fmla="*/ 10800 h 1905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6">
                    <a:moveTo>
                      <a:pt x="7753" y="13951"/>
                    </a:moveTo>
                    <a:cubicBezTo>
                      <a:pt x="5315" y="12969"/>
                      <a:pt x="4129" y="10197"/>
                      <a:pt x="5101" y="7755"/>
                    </a:cubicBezTo>
                    <a:cubicBezTo>
                      <a:pt x="6083" y="5323"/>
                      <a:pt x="8860" y="4132"/>
                      <a:pt x="11298" y="5104"/>
                    </a:cubicBezTo>
                    <a:cubicBezTo>
                      <a:pt x="13735" y="6081"/>
                      <a:pt x="14926" y="8858"/>
                      <a:pt x="13949" y="11300"/>
                    </a:cubicBezTo>
                    <a:cubicBezTo>
                      <a:pt x="12972" y="13737"/>
                      <a:pt x="10195" y="14923"/>
                      <a:pt x="7753" y="13951"/>
                    </a:cubicBezTo>
                    <a:moveTo>
                      <a:pt x="13070" y="686"/>
                    </a:moveTo>
                    <a:cubicBezTo>
                      <a:pt x="8190" y="-1272"/>
                      <a:pt x="2640" y="1104"/>
                      <a:pt x="686" y="5988"/>
                    </a:cubicBezTo>
                    <a:cubicBezTo>
                      <a:pt x="-1272" y="10872"/>
                      <a:pt x="1105" y="16416"/>
                      <a:pt x="5985" y="18369"/>
                    </a:cubicBezTo>
                    <a:cubicBezTo>
                      <a:pt x="10870" y="20328"/>
                      <a:pt x="16415" y="17951"/>
                      <a:pt x="18374" y="13072"/>
                    </a:cubicBezTo>
                    <a:cubicBezTo>
                      <a:pt x="20328" y="8188"/>
                      <a:pt x="17960" y="2644"/>
                      <a:pt x="13070" y="68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77" name="AutoShape 9"/>
              <p:cNvSpPr>
                <a:spLocks/>
              </p:cNvSpPr>
              <p:nvPr/>
            </p:nvSpPr>
            <p:spPr bwMode="auto">
              <a:xfrm>
                <a:off x="9290050" y="4580732"/>
                <a:ext cx="174625" cy="174625"/>
              </a:xfrm>
              <a:custGeom>
                <a:avLst/>
                <a:gdLst>
                  <a:gd name="T0" fmla="+- 0 10800 1271"/>
                  <a:gd name="T1" fmla="*/ T0 w 19059"/>
                  <a:gd name="T2" fmla="+- 0 10800 1271"/>
                  <a:gd name="T3" fmla="*/ 10800 h 19058"/>
                  <a:gd name="T4" fmla="+- 0 10800 1271"/>
                  <a:gd name="T5" fmla="*/ T4 w 19059"/>
                  <a:gd name="T6" fmla="+- 0 10800 1271"/>
                  <a:gd name="T7" fmla="*/ 10800 h 19058"/>
                  <a:gd name="T8" fmla="+- 0 10800 1271"/>
                  <a:gd name="T9" fmla="*/ T8 w 19059"/>
                  <a:gd name="T10" fmla="+- 0 10800 1271"/>
                  <a:gd name="T11" fmla="*/ 10800 h 19058"/>
                  <a:gd name="T12" fmla="+- 0 10800 1271"/>
                  <a:gd name="T13" fmla="*/ T12 w 19059"/>
                  <a:gd name="T14" fmla="+- 0 10800 1271"/>
                  <a:gd name="T15" fmla="*/ 10800 h 1905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8">
                    <a:moveTo>
                      <a:pt x="7169" y="15424"/>
                    </a:moveTo>
                    <a:cubicBezTo>
                      <a:pt x="3916" y="14123"/>
                      <a:pt x="2331" y="10417"/>
                      <a:pt x="3632" y="7167"/>
                    </a:cubicBezTo>
                    <a:cubicBezTo>
                      <a:pt x="4934" y="3917"/>
                      <a:pt x="8638" y="2331"/>
                      <a:pt x="11889" y="3632"/>
                    </a:cubicBezTo>
                    <a:cubicBezTo>
                      <a:pt x="15141" y="4934"/>
                      <a:pt x="16728" y="8640"/>
                      <a:pt x="15425" y="11890"/>
                    </a:cubicBezTo>
                    <a:cubicBezTo>
                      <a:pt x="14124" y="15140"/>
                      <a:pt x="10419" y="16728"/>
                      <a:pt x="7169" y="15424"/>
                    </a:cubicBezTo>
                    <a:moveTo>
                      <a:pt x="13071" y="685"/>
                    </a:moveTo>
                    <a:cubicBezTo>
                      <a:pt x="8186" y="-1271"/>
                      <a:pt x="2639" y="1104"/>
                      <a:pt x="686" y="5987"/>
                    </a:cubicBezTo>
                    <a:cubicBezTo>
                      <a:pt x="-1271" y="10871"/>
                      <a:pt x="1104" y="16416"/>
                      <a:pt x="5987" y="18372"/>
                    </a:cubicBezTo>
                    <a:cubicBezTo>
                      <a:pt x="10874" y="20329"/>
                      <a:pt x="16418" y="17955"/>
                      <a:pt x="18375" y="13070"/>
                    </a:cubicBezTo>
                    <a:cubicBezTo>
                      <a:pt x="20328" y="8186"/>
                      <a:pt x="17956" y="2641"/>
                      <a:pt x="13071" y="68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78" name="AutoShape 10"/>
              <p:cNvSpPr>
                <a:spLocks/>
              </p:cNvSpPr>
              <p:nvPr/>
            </p:nvSpPr>
            <p:spPr bwMode="auto">
              <a:xfrm>
                <a:off x="9406732" y="4696619"/>
                <a:ext cx="72231" cy="74613"/>
              </a:xfrm>
              <a:custGeom>
                <a:avLst/>
                <a:gdLst>
                  <a:gd name="T0" fmla="+- 0 10804 288"/>
                  <a:gd name="T1" fmla="*/ T0 w 21033"/>
                  <a:gd name="T2" fmla="+- 0 10798 277"/>
                  <a:gd name="T3" fmla="*/ 10798 h 21043"/>
                  <a:gd name="T4" fmla="+- 0 10804 288"/>
                  <a:gd name="T5" fmla="*/ T4 w 21033"/>
                  <a:gd name="T6" fmla="+- 0 10798 277"/>
                  <a:gd name="T7" fmla="*/ 10798 h 21043"/>
                  <a:gd name="T8" fmla="+- 0 10804 288"/>
                  <a:gd name="T9" fmla="*/ T8 w 21033"/>
                  <a:gd name="T10" fmla="+- 0 10798 277"/>
                  <a:gd name="T11" fmla="*/ 10798 h 21043"/>
                  <a:gd name="T12" fmla="+- 0 10804 288"/>
                  <a:gd name="T13" fmla="*/ T12 w 21033"/>
                  <a:gd name="T14" fmla="+- 0 10798 277"/>
                  <a:gd name="T15" fmla="*/ 10798 h 210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3" h="21043">
                    <a:moveTo>
                      <a:pt x="20881" y="2825"/>
                    </a:moveTo>
                    <a:cubicBezTo>
                      <a:pt x="21312" y="1771"/>
                      <a:pt x="20787" y="572"/>
                      <a:pt x="19713" y="149"/>
                    </a:cubicBezTo>
                    <a:cubicBezTo>
                      <a:pt x="18636" y="-277"/>
                      <a:pt x="17414" y="238"/>
                      <a:pt x="16984" y="1296"/>
                    </a:cubicBezTo>
                    <a:lnTo>
                      <a:pt x="16980" y="1292"/>
                    </a:lnTo>
                    <a:cubicBezTo>
                      <a:pt x="13964" y="8692"/>
                      <a:pt x="8182" y="14184"/>
                      <a:pt x="1269" y="17089"/>
                    </a:cubicBezTo>
                    <a:cubicBezTo>
                      <a:pt x="207" y="17536"/>
                      <a:pt x="-288" y="18747"/>
                      <a:pt x="170" y="19789"/>
                    </a:cubicBezTo>
                    <a:cubicBezTo>
                      <a:pt x="629" y="20840"/>
                      <a:pt x="1863" y="21323"/>
                      <a:pt x="2924" y="20876"/>
                    </a:cubicBezTo>
                    <a:cubicBezTo>
                      <a:pt x="2961" y="20860"/>
                      <a:pt x="2982" y="20828"/>
                      <a:pt x="3014" y="20815"/>
                    </a:cubicBezTo>
                    <a:cubicBezTo>
                      <a:pt x="10874" y="17480"/>
                      <a:pt x="17451" y="11227"/>
                      <a:pt x="20877" y="2825"/>
                    </a:cubicBezTo>
                    <a:cubicBezTo>
                      <a:pt x="20877" y="2825"/>
                      <a:pt x="20881" y="2825"/>
                      <a:pt x="20881" y="2825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79" name="AutoShape 11"/>
              <p:cNvSpPr>
                <a:spLocks/>
              </p:cNvSpPr>
              <p:nvPr/>
            </p:nvSpPr>
            <p:spPr bwMode="auto">
              <a:xfrm>
                <a:off x="9435307" y="4725988"/>
                <a:ext cx="103981" cy="106363"/>
              </a:xfrm>
              <a:custGeom>
                <a:avLst/>
                <a:gdLst>
                  <a:gd name="T0" fmla="+- 0 10803 203"/>
                  <a:gd name="T1" fmla="*/ T0 w 21201"/>
                  <a:gd name="T2" fmla="+- 0 10798 194"/>
                  <a:gd name="T3" fmla="*/ 10798 h 21209"/>
                  <a:gd name="T4" fmla="+- 0 10803 203"/>
                  <a:gd name="T5" fmla="*/ T4 w 21201"/>
                  <a:gd name="T6" fmla="+- 0 10798 194"/>
                  <a:gd name="T7" fmla="*/ 10798 h 21209"/>
                  <a:gd name="T8" fmla="+- 0 10803 203"/>
                  <a:gd name="T9" fmla="*/ T8 w 21201"/>
                  <a:gd name="T10" fmla="+- 0 10798 194"/>
                  <a:gd name="T11" fmla="*/ 10798 h 21209"/>
                  <a:gd name="T12" fmla="+- 0 10803 203"/>
                  <a:gd name="T13" fmla="*/ T12 w 21201"/>
                  <a:gd name="T14" fmla="+- 0 10798 194"/>
                  <a:gd name="T15" fmla="*/ 10798 h 2120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201" h="21209">
                    <a:moveTo>
                      <a:pt x="20267" y="104"/>
                    </a:moveTo>
                    <a:cubicBezTo>
                      <a:pt x="19508" y="-194"/>
                      <a:pt x="18645" y="169"/>
                      <a:pt x="18339" y="912"/>
                    </a:cubicBezTo>
                    <a:cubicBezTo>
                      <a:pt x="14991" y="9110"/>
                      <a:pt x="8568" y="15198"/>
                      <a:pt x="894" y="18420"/>
                    </a:cubicBezTo>
                    <a:cubicBezTo>
                      <a:pt x="144" y="18735"/>
                      <a:pt x="-203" y="19589"/>
                      <a:pt x="121" y="20327"/>
                    </a:cubicBezTo>
                    <a:cubicBezTo>
                      <a:pt x="442" y="21068"/>
                      <a:pt x="1314" y="21406"/>
                      <a:pt x="2067" y="21090"/>
                    </a:cubicBezTo>
                    <a:cubicBezTo>
                      <a:pt x="2102" y="21073"/>
                      <a:pt x="2125" y="21042"/>
                      <a:pt x="2159" y="21025"/>
                    </a:cubicBezTo>
                    <a:cubicBezTo>
                      <a:pt x="10491" y="17500"/>
                      <a:pt x="17461" y="10881"/>
                      <a:pt x="21095" y="1994"/>
                    </a:cubicBezTo>
                    <a:cubicBezTo>
                      <a:pt x="21397" y="1250"/>
                      <a:pt x="21026" y="404"/>
                      <a:pt x="20267" y="10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80" name="AutoShape 12"/>
              <p:cNvSpPr>
                <a:spLocks/>
              </p:cNvSpPr>
              <p:nvPr/>
            </p:nvSpPr>
            <p:spPr bwMode="auto">
              <a:xfrm>
                <a:off x="9421019" y="4711700"/>
                <a:ext cx="88106" cy="89694"/>
              </a:xfrm>
              <a:custGeom>
                <a:avLst/>
                <a:gdLst>
                  <a:gd name="T0" fmla="+- 0 10802 238"/>
                  <a:gd name="T1" fmla="*/ T0 w 21128"/>
                  <a:gd name="T2" fmla="+- 0 10797 227"/>
                  <a:gd name="T3" fmla="*/ 10797 h 21141"/>
                  <a:gd name="T4" fmla="+- 0 10802 238"/>
                  <a:gd name="T5" fmla="*/ T4 w 21128"/>
                  <a:gd name="T6" fmla="+- 0 10797 227"/>
                  <a:gd name="T7" fmla="*/ 10797 h 21141"/>
                  <a:gd name="T8" fmla="+- 0 10802 238"/>
                  <a:gd name="T9" fmla="*/ T8 w 21128"/>
                  <a:gd name="T10" fmla="+- 0 10797 227"/>
                  <a:gd name="T11" fmla="*/ 10797 h 21141"/>
                  <a:gd name="T12" fmla="+- 0 10802 238"/>
                  <a:gd name="T13" fmla="*/ T12 w 21128"/>
                  <a:gd name="T14" fmla="+- 0 10797 227"/>
                  <a:gd name="T15" fmla="*/ 10797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8" h="21141">
                    <a:moveTo>
                      <a:pt x="20035" y="122"/>
                    </a:moveTo>
                    <a:cubicBezTo>
                      <a:pt x="19142" y="-227"/>
                      <a:pt x="18134" y="195"/>
                      <a:pt x="17778" y="1071"/>
                    </a:cubicBezTo>
                    <a:cubicBezTo>
                      <a:pt x="14571" y="8936"/>
                      <a:pt x="8412" y="14778"/>
                      <a:pt x="1051" y="17867"/>
                    </a:cubicBezTo>
                    <a:lnTo>
                      <a:pt x="1054" y="17867"/>
                    </a:lnTo>
                    <a:cubicBezTo>
                      <a:pt x="172" y="18240"/>
                      <a:pt x="-238" y="19242"/>
                      <a:pt x="142" y="20108"/>
                    </a:cubicBezTo>
                    <a:cubicBezTo>
                      <a:pt x="522" y="20973"/>
                      <a:pt x="1543" y="21372"/>
                      <a:pt x="2425" y="21003"/>
                    </a:cubicBezTo>
                    <a:cubicBezTo>
                      <a:pt x="2459" y="20986"/>
                      <a:pt x="2476" y="20956"/>
                      <a:pt x="2514" y="20936"/>
                    </a:cubicBezTo>
                    <a:cubicBezTo>
                      <a:pt x="10651" y="17491"/>
                      <a:pt x="17459" y="11027"/>
                      <a:pt x="21002" y="2339"/>
                    </a:cubicBezTo>
                    <a:cubicBezTo>
                      <a:pt x="21361" y="1463"/>
                      <a:pt x="20927" y="472"/>
                      <a:pt x="20035" y="12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81" name="AutoShape 13"/>
              <p:cNvSpPr>
                <a:spLocks/>
              </p:cNvSpPr>
              <p:nvPr/>
            </p:nvSpPr>
            <p:spPr bwMode="auto">
              <a:xfrm>
                <a:off x="9275763" y="4566444"/>
                <a:ext cx="73025" cy="73819"/>
              </a:xfrm>
              <a:custGeom>
                <a:avLst/>
                <a:gdLst>
                  <a:gd name="T0" fmla="+- 0 10797 278"/>
                  <a:gd name="T1" fmla="*/ T0 w 21039"/>
                  <a:gd name="T2" fmla="+- 0 10803 281"/>
                  <a:gd name="T3" fmla="*/ 10803 h 21044"/>
                  <a:gd name="T4" fmla="+- 0 10797 278"/>
                  <a:gd name="T5" fmla="*/ T4 w 21039"/>
                  <a:gd name="T6" fmla="+- 0 10803 281"/>
                  <a:gd name="T7" fmla="*/ 10803 h 21044"/>
                  <a:gd name="T8" fmla="+- 0 10797 278"/>
                  <a:gd name="T9" fmla="*/ T8 w 21039"/>
                  <a:gd name="T10" fmla="+- 0 10803 281"/>
                  <a:gd name="T11" fmla="*/ 10803 h 21044"/>
                  <a:gd name="T12" fmla="+- 0 10797 278"/>
                  <a:gd name="T13" fmla="*/ T12 w 21039"/>
                  <a:gd name="T14" fmla="+- 0 10803 281"/>
                  <a:gd name="T15" fmla="*/ 10803 h 2104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9" h="21044">
                    <a:moveTo>
                      <a:pt x="20871" y="1248"/>
                    </a:moveTo>
                    <a:cubicBezTo>
                      <a:pt x="20411" y="197"/>
                      <a:pt x="19177" y="-281"/>
                      <a:pt x="18112" y="169"/>
                    </a:cubicBezTo>
                    <a:cubicBezTo>
                      <a:pt x="18075" y="181"/>
                      <a:pt x="18050" y="214"/>
                      <a:pt x="18021" y="226"/>
                    </a:cubicBezTo>
                    <a:cubicBezTo>
                      <a:pt x="10159" y="3562"/>
                      <a:pt x="3583" y="9820"/>
                      <a:pt x="152" y="18220"/>
                    </a:cubicBezTo>
                    <a:lnTo>
                      <a:pt x="148" y="18220"/>
                    </a:lnTo>
                    <a:cubicBezTo>
                      <a:pt x="-278" y="19278"/>
                      <a:pt x="242" y="20473"/>
                      <a:pt x="1320" y="20896"/>
                    </a:cubicBezTo>
                    <a:cubicBezTo>
                      <a:pt x="2398" y="21318"/>
                      <a:pt x="3620" y="20803"/>
                      <a:pt x="4046" y="19749"/>
                    </a:cubicBezTo>
                    <a:lnTo>
                      <a:pt x="4051" y="19749"/>
                    </a:lnTo>
                    <a:cubicBezTo>
                      <a:pt x="7068" y="12356"/>
                      <a:pt x="12856" y="6858"/>
                      <a:pt x="19764" y="3956"/>
                    </a:cubicBezTo>
                    <a:cubicBezTo>
                      <a:pt x="20830" y="3506"/>
                      <a:pt x="21322" y="2298"/>
                      <a:pt x="20871" y="124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82" name="AutoShape 14"/>
              <p:cNvSpPr>
                <a:spLocks/>
              </p:cNvSpPr>
              <p:nvPr/>
            </p:nvSpPr>
            <p:spPr bwMode="auto">
              <a:xfrm>
                <a:off x="9217819" y="4508500"/>
                <a:ext cx="103981" cy="105569"/>
              </a:xfrm>
              <a:custGeom>
                <a:avLst/>
                <a:gdLst>
                  <a:gd name="T0" fmla="+- 0 10797 198"/>
                  <a:gd name="T1" fmla="*/ T0 w 21199"/>
                  <a:gd name="T2" fmla="+- 0 10802 198"/>
                  <a:gd name="T3" fmla="*/ 10802 h 21208"/>
                  <a:gd name="T4" fmla="+- 0 10797 198"/>
                  <a:gd name="T5" fmla="*/ T4 w 21199"/>
                  <a:gd name="T6" fmla="+- 0 10802 198"/>
                  <a:gd name="T7" fmla="*/ 10802 h 21208"/>
                  <a:gd name="T8" fmla="+- 0 10797 198"/>
                  <a:gd name="T9" fmla="*/ T8 w 21199"/>
                  <a:gd name="T10" fmla="+- 0 10802 198"/>
                  <a:gd name="T11" fmla="*/ 10802 h 21208"/>
                  <a:gd name="T12" fmla="+- 0 10797 198"/>
                  <a:gd name="T13" fmla="*/ T12 w 21199"/>
                  <a:gd name="T14" fmla="+- 0 10802 198"/>
                  <a:gd name="T15" fmla="*/ 10802 h 2120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99" h="21208">
                    <a:moveTo>
                      <a:pt x="21077" y="880"/>
                    </a:moveTo>
                    <a:cubicBezTo>
                      <a:pt x="20753" y="142"/>
                      <a:pt x="19881" y="-198"/>
                      <a:pt x="19129" y="117"/>
                    </a:cubicBezTo>
                    <a:cubicBezTo>
                      <a:pt x="19097" y="131"/>
                      <a:pt x="19071" y="162"/>
                      <a:pt x="19039" y="179"/>
                    </a:cubicBezTo>
                    <a:cubicBezTo>
                      <a:pt x="10706" y="3707"/>
                      <a:pt x="3739" y="10322"/>
                      <a:pt x="106" y="19208"/>
                    </a:cubicBezTo>
                    <a:cubicBezTo>
                      <a:pt x="-198" y="19957"/>
                      <a:pt x="172" y="20803"/>
                      <a:pt x="934" y="21101"/>
                    </a:cubicBezTo>
                    <a:cubicBezTo>
                      <a:pt x="1689" y="21401"/>
                      <a:pt x="2552" y="21041"/>
                      <a:pt x="2859" y="20292"/>
                    </a:cubicBezTo>
                    <a:cubicBezTo>
                      <a:pt x="6206" y="12096"/>
                      <a:pt x="12625" y="6008"/>
                      <a:pt x="20301" y="2787"/>
                    </a:cubicBezTo>
                    <a:cubicBezTo>
                      <a:pt x="21051" y="2469"/>
                      <a:pt x="21402" y="1618"/>
                      <a:pt x="21077" y="88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83" name="AutoShape 15"/>
              <p:cNvSpPr>
                <a:spLocks/>
              </p:cNvSpPr>
              <p:nvPr/>
            </p:nvSpPr>
            <p:spPr bwMode="auto">
              <a:xfrm>
                <a:off x="9247188" y="4537075"/>
                <a:ext cx="88107" cy="90488"/>
              </a:xfrm>
              <a:custGeom>
                <a:avLst/>
                <a:gdLst>
                  <a:gd name="T0" fmla="+- 0 10796 232"/>
                  <a:gd name="T1" fmla="*/ T0 w 21129"/>
                  <a:gd name="T2" fmla="+- 0 10804 234"/>
                  <a:gd name="T3" fmla="*/ 10804 h 21141"/>
                  <a:gd name="T4" fmla="+- 0 10796 232"/>
                  <a:gd name="T5" fmla="*/ T4 w 21129"/>
                  <a:gd name="T6" fmla="+- 0 10804 234"/>
                  <a:gd name="T7" fmla="*/ 10804 h 21141"/>
                  <a:gd name="T8" fmla="+- 0 10796 232"/>
                  <a:gd name="T9" fmla="*/ T8 w 21129"/>
                  <a:gd name="T10" fmla="+- 0 10804 234"/>
                  <a:gd name="T11" fmla="*/ 10804 h 21141"/>
                  <a:gd name="T12" fmla="+- 0 10796 232"/>
                  <a:gd name="T13" fmla="*/ T12 w 21129"/>
                  <a:gd name="T14" fmla="+- 0 10804 234"/>
                  <a:gd name="T15" fmla="*/ 10804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9" h="21141">
                    <a:moveTo>
                      <a:pt x="20075" y="3267"/>
                    </a:moveTo>
                    <a:cubicBezTo>
                      <a:pt x="20953" y="2898"/>
                      <a:pt x="21368" y="1899"/>
                      <a:pt x="20987" y="1030"/>
                    </a:cubicBezTo>
                    <a:cubicBezTo>
                      <a:pt x="20611" y="168"/>
                      <a:pt x="19589" y="-234"/>
                      <a:pt x="18707" y="138"/>
                    </a:cubicBezTo>
                    <a:cubicBezTo>
                      <a:pt x="18670" y="152"/>
                      <a:pt x="18649" y="185"/>
                      <a:pt x="18615" y="198"/>
                    </a:cubicBezTo>
                    <a:cubicBezTo>
                      <a:pt x="10481" y="3647"/>
                      <a:pt x="3673" y="10118"/>
                      <a:pt x="124" y="18802"/>
                    </a:cubicBezTo>
                    <a:cubicBezTo>
                      <a:pt x="-232" y="19678"/>
                      <a:pt x="205" y="20666"/>
                      <a:pt x="1094" y="21019"/>
                    </a:cubicBezTo>
                    <a:cubicBezTo>
                      <a:pt x="1983" y="21366"/>
                      <a:pt x="2991" y="20946"/>
                      <a:pt x="3354" y="20071"/>
                    </a:cubicBezTo>
                    <a:cubicBezTo>
                      <a:pt x="6561" y="12205"/>
                      <a:pt x="12717" y="6360"/>
                      <a:pt x="20075" y="3274"/>
                    </a:cubicBezTo>
                    <a:cubicBezTo>
                      <a:pt x="20075" y="3274"/>
                      <a:pt x="20075" y="3267"/>
                      <a:pt x="20075" y="3267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sp>
          <p:nvSpPr>
            <p:cNvPr id="49" name="AutoShape 17"/>
            <p:cNvSpPr>
              <a:spLocks/>
            </p:cNvSpPr>
            <p:nvPr/>
          </p:nvSpPr>
          <p:spPr bwMode="auto">
            <a:xfrm>
              <a:off x="11160519" y="2749732"/>
              <a:ext cx="111281" cy="108047"/>
            </a:xfrm>
            <a:custGeom>
              <a:avLst/>
              <a:gdLst>
                <a:gd name="T0" fmla="*/ 10473 w 20946"/>
                <a:gd name="T1" fmla="*/ 10800 h 21600"/>
                <a:gd name="T2" fmla="*/ 10473 w 20946"/>
                <a:gd name="T3" fmla="*/ 10800 h 21600"/>
                <a:gd name="T4" fmla="*/ 10473 w 20946"/>
                <a:gd name="T5" fmla="*/ 10800 h 21600"/>
                <a:gd name="T6" fmla="*/ 10473 w 20946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46" h="21600">
                  <a:moveTo>
                    <a:pt x="18509" y="15329"/>
                  </a:moveTo>
                  <a:lnTo>
                    <a:pt x="11782" y="15329"/>
                  </a:lnTo>
                  <a:cubicBezTo>
                    <a:pt x="10699" y="15329"/>
                    <a:pt x="9818" y="14391"/>
                    <a:pt x="9818" y="13238"/>
                  </a:cubicBezTo>
                  <a:cubicBezTo>
                    <a:pt x="9818" y="12086"/>
                    <a:pt x="10699" y="11148"/>
                    <a:pt x="11782" y="11148"/>
                  </a:cubicBezTo>
                  <a:lnTo>
                    <a:pt x="17673" y="11148"/>
                  </a:lnTo>
                  <a:cubicBezTo>
                    <a:pt x="18077" y="11142"/>
                    <a:pt x="18477" y="10934"/>
                    <a:pt x="18721" y="10588"/>
                  </a:cubicBezTo>
                  <a:cubicBezTo>
                    <a:pt x="18789" y="10491"/>
                    <a:pt x="18842" y="10381"/>
                    <a:pt x="18885" y="10267"/>
                  </a:cubicBezTo>
                  <a:cubicBezTo>
                    <a:pt x="18890" y="10251"/>
                    <a:pt x="18901" y="10239"/>
                    <a:pt x="18906" y="10224"/>
                  </a:cubicBezTo>
                  <a:cubicBezTo>
                    <a:pt x="19377" y="10880"/>
                    <a:pt x="19636" y="11686"/>
                    <a:pt x="19636" y="12541"/>
                  </a:cubicBezTo>
                  <a:cubicBezTo>
                    <a:pt x="19636" y="13613"/>
                    <a:pt x="19230" y="14607"/>
                    <a:pt x="18509" y="15329"/>
                  </a:cubicBezTo>
                  <a:moveTo>
                    <a:pt x="17673" y="17767"/>
                  </a:moveTo>
                  <a:cubicBezTo>
                    <a:pt x="17673" y="19114"/>
                    <a:pt x="16647" y="20206"/>
                    <a:pt x="15382" y="20206"/>
                  </a:cubicBezTo>
                  <a:lnTo>
                    <a:pt x="3600" y="20206"/>
                  </a:lnTo>
                  <a:cubicBezTo>
                    <a:pt x="2334" y="20206"/>
                    <a:pt x="1309" y="19114"/>
                    <a:pt x="1309" y="17767"/>
                  </a:cubicBezTo>
                  <a:lnTo>
                    <a:pt x="1309" y="6786"/>
                  </a:lnTo>
                  <a:cubicBezTo>
                    <a:pt x="1931" y="7334"/>
                    <a:pt x="2730" y="7664"/>
                    <a:pt x="3600" y="7664"/>
                  </a:cubicBezTo>
                  <a:lnTo>
                    <a:pt x="14400" y="7664"/>
                  </a:lnTo>
                  <a:lnTo>
                    <a:pt x="17018" y="7664"/>
                  </a:lnTo>
                  <a:cubicBezTo>
                    <a:pt x="17379" y="7664"/>
                    <a:pt x="17673" y="7976"/>
                    <a:pt x="17673" y="8361"/>
                  </a:cubicBezTo>
                  <a:lnTo>
                    <a:pt x="17673" y="9754"/>
                  </a:lnTo>
                  <a:lnTo>
                    <a:pt x="11782" y="9754"/>
                  </a:lnTo>
                  <a:cubicBezTo>
                    <a:pt x="9974" y="9754"/>
                    <a:pt x="8509" y="11314"/>
                    <a:pt x="8509" y="13238"/>
                  </a:cubicBezTo>
                  <a:cubicBezTo>
                    <a:pt x="8509" y="15163"/>
                    <a:pt x="9974" y="16722"/>
                    <a:pt x="11782" y="16722"/>
                  </a:cubicBezTo>
                  <a:lnTo>
                    <a:pt x="17673" y="16722"/>
                  </a:lnTo>
                  <a:cubicBezTo>
                    <a:pt x="17673" y="16722"/>
                    <a:pt x="17673" y="17767"/>
                    <a:pt x="17673" y="17767"/>
                  </a:cubicBezTo>
                  <a:close/>
                  <a:moveTo>
                    <a:pt x="16363" y="5574"/>
                  </a:moveTo>
                  <a:lnTo>
                    <a:pt x="16363" y="6270"/>
                  </a:lnTo>
                  <a:lnTo>
                    <a:pt x="14400" y="6270"/>
                  </a:lnTo>
                  <a:lnTo>
                    <a:pt x="3600" y="6270"/>
                  </a:lnTo>
                  <a:cubicBezTo>
                    <a:pt x="3246" y="6270"/>
                    <a:pt x="2916" y="6179"/>
                    <a:pt x="2617" y="6027"/>
                  </a:cubicBezTo>
                  <a:lnTo>
                    <a:pt x="2617" y="5574"/>
                  </a:lnTo>
                  <a:cubicBezTo>
                    <a:pt x="2617" y="5574"/>
                    <a:pt x="16363" y="5574"/>
                    <a:pt x="16363" y="5574"/>
                  </a:cubicBezTo>
                  <a:close/>
                  <a:moveTo>
                    <a:pt x="16363" y="4877"/>
                  </a:moveTo>
                  <a:lnTo>
                    <a:pt x="2617" y="4877"/>
                  </a:lnTo>
                  <a:lnTo>
                    <a:pt x="2617" y="4180"/>
                  </a:lnTo>
                  <a:lnTo>
                    <a:pt x="16363" y="4180"/>
                  </a:lnTo>
                  <a:cubicBezTo>
                    <a:pt x="16363" y="4180"/>
                    <a:pt x="16363" y="4877"/>
                    <a:pt x="16363" y="4877"/>
                  </a:cubicBezTo>
                  <a:close/>
                  <a:moveTo>
                    <a:pt x="16363" y="3483"/>
                  </a:moveTo>
                  <a:lnTo>
                    <a:pt x="2617" y="3483"/>
                  </a:lnTo>
                  <a:lnTo>
                    <a:pt x="2617" y="2787"/>
                  </a:lnTo>
                  <a:lnTo>
                    <a:pt x="16363" y="2787"/>
                  </a:lnTo>
                  <a:cubicBezTo>
                    <a:pt x="16363" y="2787"/>
                    <a:pt x="16363" y="3483"/>
                    <a:pt x="16363" y="3483"/>
                  </a:cubicBezTo>
                  <a:close/>
                  <a:moveTo>
                    <a:pt x="3600" y="1393"/>
                  </a:moveTo>
                  <a:lnTo>
                    <a:pt x="14400" y="1393"/>
                  </a:lnTo>
                  <a:lnTo>
                    <a:pt x="17018" y="1393"/>
                  </a:lnTo>
                  <a:cubicBezTo>
                    <a:pt x="17379" y="1393"/>
                    <a:pt x="17673" y="1705"/>
                    <a:pt x="17673" y="2090"/>
                  </a:cubicBezTo>
                  <a:lnTo>
                    <a:pt x="17673" y="3832"/>
                  </a:lnTo>
                  <a:lnTo>
                    <a:pt x="17673" y="4180"/>
                  </a:lnTo>
                  <a:lnTo>
                    <a:pt x="17673" y="6398"/>
                  </a:lnTo>
                  <a:cubicBezTo>
                    <a:pt x="17466" y="6321"/>
                    <a:pt x="17249" y="6270"/>
                    <a:pt x="17018" y="6270"/>
                  </a:cubicBezTo>
                  <a:lnTo>
                    <a:pt x="17018" y="5574"/>
                  </a:lnTo>
                  <a:lnTo>
                    <a:pt x="17018" y="4180"/>
                  </a:lnTo>
                  <a:lnTo>
                    <a:pt x="17018" y="2787"/>
                  </a:lnTo>
                  <a:cubicBezTo>
                    <a:pt x="17018" y="2401"/>
                    <a:pt x="16724" y="2090"/>
                    <a:pt x="16363" y="2090"/>
                  </a:cubicBezTo>
                  <a:lnTo>
                    <a:pt x="2617" y="2090"/>
                  </a:lnTo>
                  <a:cubicBezTo>
                    <a:pt x="2256" y="2090"/>
                    <a:pt x="1963" y="2401"/>
                    <a:pt x="1963" y="2787"/>
                  </a:cubicBezTo>
                  <a:lnTo>
                    <a:pt x="1963" y="4180"/>
                  </a:lnTo>
                  <a:lnTo>
                    <a:pt x="1963" y="5534"/>
                  </a:lnTo>
                  <a:cubicBezTo>
                    <a:pt x="1559" y="5094"/>
                    <a:pt x="1309" y="4495"/>
                    <a:pt x="1309" y="3832"/>
                  </a:cubicBezTo>
                  <a:cubicBezTo>
                    <a:pt x="1309" y="2485"/>
                    <a:pt x="2334" y="1393"/>
                    <a:pt x="3600" y="1393"/>
                  </a:cubicBezTo>
                  <a:moveTo>
                    <a:pt x="18983" y="8361"/>
                  </a:moveTo>
                  <a:lnTo>
                    <a:pt x="18982" y="8361"/>
                  </a:lnTo>
                  <a:lnTo>
                    <a:pt x="18982" y="4180"/>
                  </a:lnTo>
                  <a:lnTo>
                    <a:pt x="18982" y="3832"/>
                  </a:lnTo>
                  <a:lnTo>
                    <a:pt x="18982" y="2090"/>
                  </a:lnTo>
                  <a:cubicBezTo>
                    <a:pt x="18982" y="935"/>
                    <a:pt x="18102" y="0"/>
                    <a:pt x="17018" y="0"/>
                  </a:cubicBezTo>
                  <a:lnTo>
                    <a:pt x="14400" y="0"/>
                  </a:lnTo>
                  <a:lnTo>
                    <a:pt x="3600" y="0"/>
                  </a:lnTo>
                  <a:cubicBezTo>
                    <a:pt x="1614" y="0"/>
                    <a:pt x="0" y="1719"/>
                    <a:pt x="0" y="3832"/>
                  </a:cubicBezTo>
                  <a:lnTo>
                    <a:pt x="0" y="17767"/>
                  </a:lnTo>
                  <a:cubicBezTo>
                    <a:pt x="0" y="19880"/>
                    <a:pt x="1614" y="21600"/>
                    <a:pt x="3600" y="21600"/>
                  </a:cubicBezTo>
                  <a:lnTo>
                    <a:pt x="15382" y="21600"/>
                  </a:lnTo>
                  <a:cubicBezTo>
                    <a:pt x="17366" y="21600"/>
                    <a:pt x="18982" y="19880"/>
                    <a:pt x="18982" y="17767"/>
                  </a:cubicBezTo>
                  <a:lnTo>
                    <a:pt x="18982" y="16722"/>
                  </a:lnTo>
                  <a:lnTo>
                    <a:pt x="18983" y="16722"/>
                  </a:lnTo>
                  <a:cubicBezTo>
                    <a:pt x="21600" y="14631"/>
                    <a:pt x="21600" y="10452"/>
                    <a:pt x="18983" y="8361"/>
                  </a:cubicBez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11259480" y="3712316"/>
              <a:ext cx="202989" cy="295166"/>
              <a:chOff x="10146507" y="3505994"/>
              <a:chExt cx="319881" cy="465138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73" name="AutoShape 30"/>
              <p:cNvSpPr>
                <a:spLocks/>
              </p:cNvSpPr>
              <p:nvPr/>
            </p:nvSpPr>
            <p:spPr bwMode="auto">
              <a:xfrm>
                <a:off x="10146507" y="3505994"/>
                <a:ext cx="319881" cy="465138"/>
              </a:xfrm>
              <a:custGeom>
                <a:avLst/>
                <a:gdLst>
                  <a:gd name="T0" fmla="*/ 10383 w 20767"/>
                  <a:gd name="T1" fmla="*/ 10800 h 21600"/>
                  <a:gd name="T2" fmla="*/ 10383 w 20767"/>
                  <a:gd name="T3" fmla="*/ 10800 h 21600"/>
                  <a:gd name="T4" fmla="*/ 10383 w 20767"/>
                  <a:gd name="T5" fmla="*/ 10800 h 21600"/>
                  <a:gd name="T6" fmla="*/ 10383 w 20767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767" h="21600">
                    <a:moveTo>
                      <a:pt x="18566" y="16551"/>
                    </a:moveTo>
                    <a:cubicBezTo>
                      <a:pt x="17960" y="18284"/>
                      <a:pt x="17274" y="20249"/>
                      <a:pt x="9436" y="20249"/>
                    </a:cubicBezTo>
                    <a:cubicBezTo>
                      <a:pt x="4711" y="20249"/>
                      <a:pt x="1888" y="17809"/>
                      <a:pt x="1888" y="15451"/>
                    </a:cubicBezTo>
                    <a:cubicBezTo>
                      <a:pt x="1888" y="13645"/>
                      <a:pt x="2349" y="12161"/>
                      <a:pt x="2835" y="10591"/>
                    </a:cubicBezTo>
                    <a:cubicBezTo>
                      <a:pt x="3454" y="8600"/>
                      <a:pt x="4088" y="6563"/>
                      <a:pt x="3813" y="3868"/>
                    </a:cubicBezTo>
                    <a:cubicBezTo>
                      <a:pt x="6723" y="6750"/>
                      <a:pt x="7759" y="10567"/>
                      <a:pt x="7759" y="10567"/>
                    </a:cubicBezTo>
                    <a:cubicBezTo>
                      <a:pt x="7759" y="10567"/>
                      <a:pt x="10468" y="7846"/>
                      <a:pt x="11196" y="6582"/>
                    </a:cubicBezTo>
                    <a:cubicBezTo>
                      <a:pt x="11755" y="7395"/>
                      <a:pt x="12267" y="10124"/>
                      <a:pt x="12267" y="12825"/>
                    </a:cubicBezTo>
                    <a:cubicBezTo>
                      <a:pt x="12267" y="12825"/>
                      <a:pt x="14773" y="11347"/>
                      <a:pt x="16653" y="9127"/>
                    </a:cubicBezTo>
                    <a:cubicBezTo>
                      <a:pt x="18632" y="11666"/>
                      <a:pt x="19346" y="14320"/>
                      <a:pt x="18566" y="16551"/>
                    </a:cubicBezTo>
                    <a:moveTo>
                      <a:pt x="16041" y="6075"/>
                    </a:moveTo>
                    <a:cubicBezTo>
                      <a:pt x="15982" y="7879"/>
                      <a:pt x="14088" y="9404"/>
                      <a:pt x="14088" y="9404"/>
                    </a:cubicBezTo>
                    <a:cubicBezTo>
                      <a:pt x="14088" y="6046"/>
                      <a:pt x="10380" y="3375"/>
                      <a:pt x="10380" y="3375"/>
                    </a:cubicBezTo>
                    <a:cubicBezTo>
                      <a:pt x="10380" y="3375"/>
                      <a:pt x="10330" y="5373"/>
                      <a:pt x="8452" y="7389"/>
                    </a:cubicBezTo>
                    <a:cubicBezTo>
                      <a:pt x="6574" y="2686"/>
                      <a:pt x="938" y="0"/>
                      <a:pt x="938" y="0"/>
                    </a:cubicBezTo>
                    <a:cubicBezTo>
                      <a:pt x="3756" y="7389"/>
                      <a:pt x="0" y="10076"/>
                      <a:pt x="0" y="15451"/>
                    </a:cubicBezTo>
                    <a:cubicBezTo>
                      <a:pt x="0" y="18604"/>
                      <a:pt x="3730" y="21599"/>
                      <a:pt x="9436" y="21599"/>
                    </a:cubicBezTo>
                    <a:cubicBezTo>
                      <a:pt x="17888" y="21599"/>
                      <a:pt x="19523" y="19379"/>
                      <a:pt x="20396" y="16878"/>
                    </a:cubicBezTo>
                    <a:cubicBezTo>
                      <a:pt x="21599" y="13436"/>
                      <a:pt x="19797" y="9432"/>
                      <a:pt x="16041" y="60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74" name="AutoShape 31"/>
              <p:cNvSpPr>
                <a:spLocks/>
              </p:cNvSpPr>
              <p:nvPr/>
            </p:nvSpPr>
            <p:spPr bwMode="auto">
              <a:xfrm>
                <a:off x="10205244" y="3709194"/>
                <a:ext cx="205581" cy="166688"/>
              </a:xfrm>
              <a:custGeom>
                <a:avLst/>
                <a:gdLst>
                  <a:gd name="T0" fmla="*/ 10641 w 21282"/>
                  <a:gd name="T1" fmla="*/ 10800 h 21600"/>
                  <a:gd name="T2" fmla="*/ 10641 w 21282"/>
                  <a:gd name="T3" fmla="*/ 10800 h 21600"/>
                  <a:gd name="T4" fmla="*/ 10641 w 21282"/>
                  <a:gd name="T5" fmla="*/ 10800 h 21600"/>
                  <a:gd name="T6" fmla="*/ 10641 w 21282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282" h="21600">
                    <a:moveTo>
                      <a:pt x="20698" y="5891"/>
                    </a:moveTo>
                    <a:lnTo>
                      <a:pt x="19424" y="7749"/>
                    </a:lnTo>
                    <a:cubicBezTo>
                      <a:pt x="17846" y="10064"/>
                      <a:pt x="16352" y="12259"/>
                      <a:pt x="12365" y="14784"/>
                    </a:cubicBezTo>
                    <a:cubicBezTo>
                      <a:pt x="11794" y="12631"/>
                      <a:pt x="11275" y="10259"/>
                      <a:pt x="11275" y="6631"/>
                    </a:cubicBezTo>
                    <a:lnTo>
                      <a:pt x="11275" y="3408"/>
                    </a:lnTo>
                    <a:lnTo>
                      <a:pt x="9000" y="7893"/>
                    </a:lnTo>
                    <a:cubicBezTo>
                      <a:pt x="8233" y="9421"/>
                      <a:pt x="7598" y="10690"/>
                      <a:pt x="6649" y="12373"/>
                    </a:cubicBezTo>
                    <a:cubicBezTo>
                      <a:pt x="5211" y="8296"/>
                      <a:pt x="4195" y="5281"/>
                      <a:pt x="3422" y="2545"/>
                    </a:cubicBezTo>
                    <a:lnTo>
                      <a:pt x="2705" y="0"/>
                    </a:lnTo>
                    <a:lnTo>
                      <a:pt x="1926" y="2847"/>
                    </a:lnTo>
                    <a:cubicBezTo>
                      <a:pt x="936" y="6469"/>
                      <a:pt x="0" y="9891"/>
                      <a:pt x="0" y="18771"/>
                    </a:cubicBezTo>
                    <a:cubicBezTo>
                      <a:pt x="0" y="19292"/>
                      <a:pt x="333" y="19714"/>
                      <a:pt x="749" y="19714"/>
                    </a:cubicBezTo>
                    <a:cubicBezTo>
                      <a:pt x="1162" y="19714"/>
                      <a:pt x="1499" y="19292"/>
                      <a:pt x="1499" y="18771"/>
                    </a:cubicBezTo>
                    <a:cubicBezTo>
                      <a:pt x="1499" y="11964"/>
                      <a:pt x="2037" y="8594"/>
                      <a:pt x="2758" y="5681"/>
                    </a:cubicBezTo>
                    <a:cubicBezTo>
                      <a:pt x="3537" y="8174"/>
                      <a:pt x="4520" y="11009"/>
                      <a:pt x="5812" y="14638"/>
                    </a:cubicBezTo>
                    <a:lnTo>
                      <a:pt x="6339" y="16117"/>
                    </a:lnTo>
                    <a:lnTo>
                      <a:pt x="7100" y="14811"/>
                    </a:lnTo>
                    <a:cubicBezTo>
                      <a:pt x="8344" y="12681"/>
                      <a:pt x="9085" y="11248"/>
                      <a:pt x="9896" y="9638"/>
                    </a:cubicBezTo>
                    <a:cubicBezTo>
                      <a:pt x="10133" y="12428"/>
                      <a:pt x="10681" y="14428"/>
                      <a:pt x="11223" y="16408"/>
                    </a:cubicBezTo>
                    <a:lnTo>
                      <a:pt x="11495" y="17404"/>
                    </a:lnTo>
                    <a:lnTo>
                      <a:pt x="12253" y="16953"/>
                    </a:lnTo>
                    <a:cubicBezTo>
                      <a:pt x="16306" y="14531"/>
                      <a:pt x="18203" y="12327"/>
                      <a:pt x="19708" y="10211"/>
                    </a:cubicBezTo>
                    <a:cubicBezTo>
                      <a:pt x="19942" y="13727"/>
                      <a:pt x="19573" y="17574"/>
                      <a:pt x="18698" y="20305"/>
                    </a:cubicBezTo>
                    <a:cubicBezTo>
                      <a:pt x="18543" y="20787"/>
                      <a:pt x="18730" y="21336"/>
                      <a:pt x="19114" y="21531"/>
                    </a:cubicBezTo>
                    <a:cubicBezTo>
                      <a:pt x="19204" y="21577"/>
                      <a:pt x="19301" y="21599"/>
                      <a:pt x="19395" y="21599"/>
                    </a:cubicBezTo>
                    <a:cubicBezTo>
                      <a:pt x="19690" y="21599"/>
                      <a:pt x="19972" y="21377"/>
                      <a:pt x="20089" y="21008"/>
                    </a:cubicBezTo>
                    <a:cubicBezTo>
                      <a:pt x="21251" y="17380"/>
                      <a:pt x="21600" y="12213"/>
                      <a:pt x="20976" y="7841"/>
                    </a:cubicBezTo>
                    <a:cubicBezTo>
                      <a:pt x="20976" y="7841"/>
                      <a:pt x="20698" y="5891"/>
                      <a:pt x="20698" y="5891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10947570" y="3183603"/>
              <a:ext cx="190248" cy="190573"/>
              <a:chOff x="7275629" y="3973834"/>
              <a:chExt cx="464344" cy="465138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67" name="AutoShape 37"/>
              <p:cNvSpPr>
                <a:spLocks/>
              </p:cNvSpPr>
              <p:nvPr/>
            </p:nvSpPr>
            <p:spPr bwMode="auto">
              <a:xfrm>
                <a:off x="7275629" y="4017490"/>
                <a:ext cx="423069" cy="421482"/>
              </a:xfrm>
              <a:custGeom>
                <a:avLst/>
                <a:gdLst>
                  <a:gd name="T0" fmla="+- 0 10849 98"/>
                  <a:gd name="T1" fmla="*/ T0 w 21502"/>
                  <a:gd name="T2" fmla="*/ 10800 h 21600"/>
                  <a:gd name="T3" fmla="+- 0 10849 98"/>
                  <a:gd name="T4" fmla="*/ T3 w 21502"/>
                  <a:gd name="T5" fmla="*/ 10800 h 21600"/>
                  <a:gd name="T6" fmla="+- 0 10849 98"/>
                  <a:gd name="T7" fmla="*/ T6 w 21502"/>
                  <a:gd name="T8" fmla="*/ 10800 h 21600"/>
                  <a:gd name="T9" fmla="+- 0 10849 98"/>
                  <a:gd name="T10" fmla="*/ T9 w 21502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502" h="21600">
                    <a:moveTo>
                      <a:pt x="19917" y="7880"/>
                    </a:moveTo>
                    <a:lnTo>
                      <a:pt x="18875" y="8932"/>
                    </a:lnTo>
                    <a:cubicBezTo>
                      <a:pt x="18730" y="9079"/>
                      <a:pt x="18497" y="9079"/>
                      <a:pt x="18353" y="8932"/>
                    </a:cubicBezTo>
                    <a:lnTo>
                      <a:pt x="17048" y="7617"/>
                    </a:lnTo>
                    <a:lnTo>
                      <a:pt x="15991" y="10290"/>
                    </a:lnTo>
                    <a:lnTo>
                      <a:pt x="16080" y="10064"/>
                    </a:lnTo>
                    <a:cubicBezTo>
                      <a:pt x="13859" y="7826"/>
                      <a:pt x="11601" y="7544"/>
                      <a:pt x="9565" y="7291"/>
                    </a:cubicBezTo>
                    <a:cubicBezTo>
                      <a:pt x="8910" y="7210"/>
                      <a:pt x="8276" y="7126"/>
                      <a:pt x="7652" y="6990"/>
                    </a:cubicBezTo>
                    <a:lnTo>
                      <a:pt x="13918" y="4456"/>
                    </a:lnTo>
                    <a:lnTo>
                      <a:pt x="12652" y="3179"/>
                    </a:lnTo>
                    <a:cubicBezTo>
                      <a:pt x="12508" y="3033"/>
                      <a:pt x="12508" y="2798"/>
                      <a:pt x="12652" y="2652"/>
                    </a:cubicBezTo>
                    <a:lnTo>
                      <a:pt x="13695" y="1598"/>
                    </a:lnTo>
                    <a:cubicBezTo>
                      <a:pt x="13840" y="1453"/>
                      <a:pt x="14073" y="1453"/>
                      <a:pt x="14217" y="1598"/>
                    </a:cubicBezTo>
                    <a:lnTo>
                      <a:pt x="19917" y="7353"/>
                    </a:lnTo>
                    <a:cubicBezTo>
                      <a:pt x="20062" y="7499"/>
                      <a:pt x="20062" y="7734"/>
                      <a:pt x="19917" y="7880"/>
                    </a:cubicBezTo>
                    <a:moveTo>
                      <a:pt x="12292" y="19639"/>
                    </a:moveTo>
                    <a:cubicBezTo>
                      <a:pt x="12200" y="19872"/>
                      <a:pt x="11999" y="20044"/>
                      <a:pt x="11756" y="20095"/>
                    </a:cubicBezTo>
                    <a:cubicBezTo>
                      <a:pt x="11700" y="20106"/>
                      <a:pt x="11643" y="20111"/>
                      <a:pt x="11587" y="20110"/>
                    </a:cubicBezTo>
                    <a:cubicBezTo>
                      <a:pt x="11400" y="20105"/>
                      <a:pt x="11219" y="20030"/>
                      <a:pt x="11084" y="19892"/>
                    </a:cubicBezTo>
                    <a:lnTo>
                      <a:pt x="1692" y="10517"/>
                    </a:lnTo>
                    <a:cubicBezTo>
                      <a:pt x="1519" y="10343"/>
                      <a:pt x="1443" y="10094"/>
                      <a:pt x="1488" y="9852"/>
                    </a:cubicBezTo>
                    <a:cubicBezTo>
                      <a:pt x="1533" y="9610"/>
                      <a:pt x="1695" y="9407"/>
                      <a:pt x="1917" y="9308"/>
                    </a:cubicBezTo>
                    <a:lnTo>
                      <a:pt x="6505" y="7453"/>
                    </a:lnTo>
                    <a:cubicBezTo>
                      <a:pt x="9597" y="8490"/>
                      <a:pt x="12689" y="7491"/>
                      <a:pt x="15781" y="10821"/>
                    </a:cubicBezTo>
                    <a:cubicBezTo>
                      <a:pt x="15781" y="10821"/>
                      <a:pt x="12292" y="19639"/>
                      <a:pt x="12292" y="19639"/>
                    </a:cubicBezTo>
                    <a:close/>
                    <a:moveTo>
                      <a:pt x="15260" y="545"/>
                    </a:moveTo>
                    <a:cubicBezTo>
                      <a:pt x="14912" y="193"/>
                      <a:pt x="14449" y="0"/>
                      <a:pt x="13956" y="0"/>
                    </a:cubicBezTo>
                    <a:cubicBezTo>
                      <a:pt x="13463" y="0"/>
                      <a:pt x="13000" y="193"/>
                      <a:pt x="12651" y="546"/>
                    </a:cubicBezTo>
                    <a:lnTo>
                      <a:pt x="11610" y="1598"/>
                    </a:lnTo>
                    <a:cubicBezTo>
                      <a:pt x="11261" y="1949"/>
                      <a:pt x="11068" y="2417"/>
                      <a:pt x="11068" y="2915"/>
                    </a:cubicBezTo>
                    <a:cubicBezTo>
                      <a:pt x="11068" y="3265"/>
                      <a:pt x="11164" y="3601"/>
                      <a:pt x="11342" y="3893"/>
                    </a:cubicBezTo>
                    <a:lnTo>
                      <a:pt x="1324" y="7944"/>
                    </a:lnTo>
                    <a:cubicBezTo>
                      <a:pt x="654" y="8241"/>
                      <a:pt x="173" y="8851"/>
                      <a:pt x="38" y="9575"/>
                    </a:cubicBezTo>
                    <a:cubicBezTo>
                      <a:pt x="-98" y="10302"/>
                      <a:pt x="130" y="11048"/>
                      <a:pt x="654" y="11576"/>
                    </a:cubicBezTo>
                    <a:lnTo>
                      <a:pt x="10041" y="20946"/>
                    </a:lnTo>
                    <a:cubicBezTo>
                      <a:pt x="10445" y="21354"/>
                      <a:pt x="10982" y="21586"/>
                      <a:pt x="11549" y="21599"/>
                    </a:cubicBezTo>
                    <a:cubicBezTo>
                      <a:pt x="11562" y="21599"/>
                      <a:pt x="11593" y="21599"/>
                      <a:pt x="11605" y="21599"/>
                    </a:cubicBezTo>
                    <a:cubicBezTo>
                      <a:pt x="11754" y="21599"/>
                      <a:pt x="11906" y="21584"/>
                      <a:pt x="12056" y="21553"/>
                    </a:cubicBezTo>
                    <a:cubicBezTo>
                      <a:pt x="12789" y="21399"/>
                      <a:pt x="13390" y="20888"/>
                      <a:pt x="13662" y="20191"/>
                    </a:cubicBezTo>
                    <a:lnTo>
                      <a:pt x="17604" y="10229"/>
                    </a:lnTo>
                    <a:cubicBezTo>
                      <a:pt x="17902" y="10426"/>
                      <a:pt x="18250" y="10532"/>
                      <a:pt x="18613" y="10532"/>
                    </a:cubicBezTo>
                    <a:cubicBezTo>
                      <a:pt x="19107" y="10532"/>
                      <a:pt x="19570" y="10338"/>
                      <a:pt x="19918" y="9986"/>
                    </a:cubicBezTo>
                    <a:lnTo>
                      <a:pt x="20957" y="8937"/>
                    </a:lnTo>
                    <a:cubicBezTo>
                      <a:pt x="21308" y="8585"/>
                      <a:pt x="21502" y="8116"/>
                      <a:pt x="21502" y="7617"/>
                    </a:cubicBezTo>
                    <a:cubicBezTo>
                      <a:pt x="21502" y="7117"/>
                      <a:pt x="21308" y="6648"/>
                      <a:pt x="20961" y="6300"/>
                    </a:cubicBezTo>
                    <a:cubicBezTo>
                      <a:pt x="20961" y="6300"/>
                      <a:pt x="15260" y="545"/>
                      <a:pt x="15260" y="545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68" name="AutoShape 38"/>
              <p:cNvSpPr>
                <a:spLocks/>
              </p:cNvSpPr>
              <p:nvPr/>
            </p:nvSpPr>
            <p:spPr bwMode="auto">
              <a:xfrm>
                <a:off x="7478829" y="4206403"/>
                <a:ext cx="72231" cy="7302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4320"/>
                    </a:moveTo>
                    <a:cubicBezTo>
                      <a:pt x="14381" y="4320"/>
                      <a:pt x="17279" y="7222"/>
                      <a:pt x="17279" y="10800"/>
                    </a:cubicBezTo>
                    <a:cubicBezTo>
                      <a:pt x="17279" y="14377"/>
                      <a:pt x="14381" y="17279"/>
                      <a:pt x="10800" y="17279"/>
                    </a:cubicBezTo>
                    <a:cubicBezTo>
                      <a:pt x="7218" y="17279"/>
                      <a:pt x="4319" y="14377"/>
                      <a:pt x="4319" y="10800"/>
                    </a:cubicBezTo>
                    <a:cubicBezTo>
                      <a:pt x="4319" y="7222"/>
                      <a:pt x="7218" y="4320"/>
                      <a:pt x="10800" y="4320"/>
                    </a:cubicBezTo>
                    <a:moveTo>
                      <a:pt x="10800" y="21599"/>
                    </a:moveTo>
                    <a:cubicBezTo>
                      <a:pt x="16752" y="21599"/>
                      <a:pt x="21600" y="16756"/>
                      <a:pt x="21600" y="10800"/>
                    </a:cubicBezTo>
                    <a:cubicBezTo>
                      <a:pt x="21600" y="4843"/>
                      <a:pt x="16752" y="0"/>
                      <a:pt x="10800" y="0"/>
                    </a:cubicBezTo>
                    <a:cubicBezTo>
                      <a:pt x="4847" y="0"/>
                      <a:pt x="0" y="4843"/>
                      <a:pt x="0" y="10800"/>
                    </a:cubicBezTo>
                    <a:cubicBezTo>
                      <a:pt x="0" y="16756"/>
                      <a:pt x="4847" y="21599"/>
                      <a:pt x="10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69" name="AutoShape 39"/>
              <p:cNvSpPr>
                <a:spLocks/>
              </p:cNvSpPr>
              <p:nvPr/>
            </p:nvSpPr>
            <p:spPr bwMode="auto">
              <a:xfrm>
                <a:off x="7667742" y="3973834"/>
                <a:ext cx="72231" cy="7302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17279"/>
                    </a:moveTo>
                    <a:cubicBezTo>
                      <a:pt x="7218" y="17279"/>
                      <a:pt x="4320" y="14377"/>
                      <a:pt x="4320" y="10800"/>
                    </a:cubicBezTo>
                    <a:cubicBezTo>
                      <a:pt x="4320" y="7222"/>
                      <a:pt x="7218" y="4320"/>
                      <a:pt x="10800" y="4320"/>
                    </a:cubicBezTo>
                    <a:cubicBezTo>
                      <a:pt x="14381" y="4320"/>
                      <a:pt x="17280" y="7222"/>
                      <a:pt x="17280" y="10800"/>
                    </a:cubicBezTo>
                    <a:cubicBezTo>
                      <a:pt x="17280" y="14377"/>
                      <a:pt x="14381" y="17279"/>
                      <a:pt x="10800" y="17279"/>
                    </a:cubicBezTo>
                    <a:moveTo>
                      <a:pt x="10800" y="0"/>
                    </a:moveTo>
                    <a:cubicBezTo>
                      <a:pt x="4847" y="0"/>
                      <a:pt x="0" y="4843"/>
                      <a:pt x="0" y="10800"/>
                    </a:cubicBezTo>
                    <a:cubicBezTo>
                      <a:pt x="0" y="16756"/>
                      <a:pt x="4847" y="21599"/>
                      <a:pt x="10800" y="21599"/>
                    </a:cubicBezTo>
                    <a:cubicBezTo>
                      <a:pt x="16752" y="21599"/>
                      <a:pt x="21600" y="16756"/>
                      <a:pt x="21600" y="10800"/>
                    </a:cubicBezTo>
                    <a:cubicBezTo>
                      <a:pt x="21600" y="4843"/>
                      <a:pt x="16752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70" name="AutoShape 40"/>
              <p:cNvSpPr>
                <a:spLocks/>
              </p:cNvSpPr>
              <p:nvPr/>
            </p:nvSpPr>
            <p:spPr bwMode="auto">
              <a:xfrm>
                <a:off x="7391517" y="4192115"/>
                <a:ext cx="57944" cy="579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5400"/>
                    </a:moveTo>
                    <a:cubicBezTo>
                      <a:pt x="13779" y="5400"/>
                      <a:pt x="16199" y="7815"/>
                      <a:pt x="16199" y="10800"/>
                    </a:cubicBezTo>
                    <a:cubicBezTo>
                      <a:pt x="16199" y="13784"/>
                      <a:pt x="13779" y="16200"/>
                      <a:pt x="10800" y="16200"/>
                    </a:cubicBezTo>
                    <a:cubicBezTo>
                      <a:pt x="7820" y="16200"/>
                      <a:pt x="5399" y="13784"/>
                      <a:pt x="5399" y="10800"/>
                    </a:cubicBezTo>
                    <a:cubicBezTo>
                      <a:pt x="5399" y="7815"/>
                      <a:pt x="7820" y="5400"/>
                      <a:pt x="10800" y="5400"/>
                    </a:cubicBezTo>
                    <a:moveTo>
                      <a:pt x="0" y="10800"/>
                    </a:moveTo>
                    <a:cubicBezTo>
                      <a:pt x="0" y="16753"/>
                      <a:pt x="4843" y="21599"/>
                      <a:pt x="10800" y="21599"/>
                    </a:cubicBezTo>
                    <a:cubicBezTo>
                      <a:pt x="16756" y="21599"/>
                      <a:pt x="21600" y="16753"/>
                      <a:pt x="21600" y="10800"/>
                    </a:cubicBezTo>
                    <a:cubicBezTo>
                      <a:pt x="21600" y="4846"/>
                      <a:pt x="16756" y="0"/>
                      <a:pt x="10800" y="0"/>
                    </a:cubicBezTo>
                    <a:cubicBezTo>
                      <a:pt x="4843" y="0"/>
                      <a:pt x="0" y="4846"/>
                      <a:pt x="0" y="1080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71" name="AutoShape 41"/>
              <p:cNvSpPr>
                <a:spLocks/>
              </p:cNvSpPr>
              <p:nvPr/>
            </p:nvSpPr>
            <p:spPr bwMode="auto">
              <a:xfrm>
                <a:off x="7449460" y="4293715"/>
                <a:ext cx="29369" cy="2857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21599"/>
                    </a:moveTo>
                    <a:cubicBezTo>
                      <a:pt x="16758" y="21599"/>
                      <a:pt x="21600" y="16769"/>
                      <a:pt x="21600" y="10800"/>
                    </a:cubicBezTo>
                    <a:cubicBezTo>
                      <a:pt x="21600" y="4830"/>
                      <a:pt x="16758" y="0"/>
                      <a:pt x="10800" y="0"/>
                    </a:cubicBezTo>
                    <a:cubicBezTo>
                      <a:pt x="4841" y="0"/>
                      <a:pt x="0" y="4830"/>
                      <a:pt x="0" y="10800"/>
                    </a:cubicBezTo>
                    <a:cubicBezTo>
                      <a:pt x="0" y="16769"/>
                      <a:pt x="4841" y="21599"/>
                      <a:pt x="10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72" name="AutoShape 42"/>
              <p:cNvSpPr>
                <a:spLocks/>
              </p:cNvSpPr>
              <p:nvPr/>
            </p:nvSpPr>
            <p:spPr bwMode="auto">
              <a:xfrm>
                <a:off x="7682029" y="4075434"/>
                <a:ext cx="28575" cy="293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cubicBezTo>
                      <a:pt x="4841" y="0"/>
                      <a:pt x="0" y="4830"/>
                      <a:pt x="0" y="10800"/>
                    </a:cubicBezTo>
                    <a:cubicBezTo>
                      <a:pt x="0" y="16769"/>
                      <a:pt x="4841" y="21599"/>
                      <a:pt x="10800" y="21599"/>
                    </a:cubicBezTo>
                    <a:cubicBezTo>
                      <a:pt x="16758" y="21599"/>
                      <a:pt x="21600" y="16769"/>
                      <a:pt x="21600" y="10800"/>
                    </a:cubicBezTo>
                    <a:cubicBezTo>
                      <a:pt x="21600" y="4830"/>
                      <a:pt x="16758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sp>
          <p:nvSpPr>
            <p:cNvPr id="52" name="AutoShape 112"/>
            <p:cNvSpPr>
              <a:spLocks/>
            </p:cNvSpPr>
            <p:nvPr/>
          </p:nvSpPr>
          <p:spPr bwMode="auto">
            <a:xfrm>
              <a:off x="11788194" y="3507550"/>
              <a:ext cx="117040" cy="117240"/>
            </a:xfrm>
            <a:custGeom>
              <a:avLst/>
              <a:gdLst>
                <a:gd name="T0" fmla="*/ 10510 w 21020"/>
                <a:gd name="T1" fmla="*/ 10800 h 21600"/>
                <a:gd name="T2" fmla="*/ 10510 w 21020"/>
                <a:gd name="T3" fmla="*/ 10800 h 21600"/>
                <a:gd name="T4" fmla="*/ 10510 w 21020"/>
                <a:gd name="T5" fmla="*/ 10800 h 21600"/>
                <a:gd name="T6" fmla="*/ 10510 w 2102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020" h="21600">
                  <a:moveTo>
                    <a:pt x="18846" y="7946"/>
                  </a:moveTo>
                  <a:lnTo>
                    <a:pt x="17740" y="9091"/>
                  </a:lnTo>
                  <a:cubicBezTo>
                    <a:pt x="17740" y="8939"/>
                    <a:pt x="17758" y="8792"/>
                    <a:pt x="17744" y="8636"/>
                  </a:cubicBezTo>
                  <a:cubicBezTo>
                    <a:pt x="17629" y="7331"/>
                    <a:pt x="17036" y="6068"/>
                    <a:pt x="16074" y="5080"/>
                  </a:cubicBezTo>
                  <a:cubicBezTo>
                    <a:pt x="15004" y="3980"/>
                    <a:pt x="13585" y="3348"/>
                    <a:pt x="12180" y="3345"/>
                  </a:cubicBezTo>
                  <a:lnTo>
                    <a:pt x="13268" y="2218"/>
                  </a:lnTo>
                  <a:cubicBezTo>
                    <a:pt x="13812" y="1659"/>
                    <a:pt x="14572" y="1350"/>
                    <a:pt x="15403" y="1350"/>
                  </a:cubicBezTo>
                  <a:cubicBezTo>
                    <a:pt x="16460" y="1350"/>
                    <a:pt x="17546" y="1840"/>
                    <a:pt x="18381" y="2696"/>
                  </a:cubicBezTo>
                  <a:cubicBezTo>
                    <a:pt x="19165" y="3500"/>
                    <a:pt x="19631" y="4499"/>
                    <a:pt x="19698" y="5510"/>
                  </a:cubicBezTo>
                  <a:cubicBezTo>
                    <a:pt x="19760" y="6453"/>
                    <a:pt x="19457" y="7317"/>
                    <a:pt x="18846" y="7946"/>
                  </a:cubicBezTo>
                  <a:moveTo>
                    <a:pt x="5828" y="19329"/>
                  </a:moveTo>
                  <a:cubicBezTo>
                    <a:pt x="5813" y="18424"/>
                    <a:pt x="5454" y="17481"/>
                    <a:pt x="4730" y="16739"/>
                  </a:cubicBezTo>
                  <a:cubicBezTo>
                    <a:pt x="4046" y="16034"/>
                    <a:pt x="3150" y="15628"/>
                    <a:pt x="2257" y="15592"/>
                  </a:cubicBezTo>
                  <a:lnTo>
                    <a:pt x="2911" y="13157"/>
                  </a:lnTo>
                  <a:cubicBezTo>
                    <a:pt x="2959" y="12995"/>
                    <a:pt x="3052" y="12835"/>
                    <a:pt x="3168" y="12695"/>
                  </a:cubicBezTo>
                  <a:cubicBezTo>
                    <a:pt x="4485" y="11726"/>
                    <a:pt x="6512" y="12012"/>
                    <a:pt x="7920" y="13460"/>
                  </a:cubicBezTo>
                  <a:cubicBezTo>
                    <a:pt x="9409" y="14990"/>
                    <a:pt x="9639" y="17230"/>
                    <a:pt x="8492" y="18568"/>
                  </a:cubicBezTo>
                  <a:cubicBezTo>
                    <a:pt x="8416" y="18609"/>
                    <a:pt x="8339" y="18648"/>
                    <a:pt x="8256" y="18675"/>
                  </a:cubicBezTo>
                  <a:cubicBezTo>
                    <a:pt x="8256" y="18675"/>
                    <a:pt x="5828" y="19329"/>
                    <a:pt x="5828" y="19329"/>
                  </a:cubicBezTo>
                  <a:close/>
                  <a:moveTo>
                    <a:pt x="2737" y="20164"/>
                  </a:moveTo>
                  <a:cubicBezTo>
                    <a:pt x="2665" y="20181"/>
                    <a:pt x="2443" y="20239"/>
                    <a:pt x="2291" y="20249"/>
                  </a:cubicBezTo>
                  <a:cubicBezTo>
                    <a:pt x="1751" y="20244"/>
                    <a:pt x="1313" y="19792"/>
                    <a:pt x="1313" y="19237"/>
                  </a:cubicBezTo>
                  <a:cubicBezTo>
                    <a:pt x="1321" y="19124"/>
                    <a:pt x="1365" y="18929"/>
                    <a:pt x="1380" y="18857"/>
                  </a:cubicBezTo>
                  <a:lnTo>
                    <a:pt x="2071" y="16283"/>
                  </a:lnTo>
                  <a:cubicBezTo>
                    <a:pt x="2822" y="16261"/>
                    <a:pt x="3630" y="16562"/>
                    <a:pt x="4265" y="17215"/>
                  </a:cubicBezTo>
                  <a:cubicBezTo>
                    <a:pt x="4911" y="17878"/>
                    <a:pt x="5214" y="18725"/>
                    <a:pt x="5181" y="19504"/>
                  </a:cubicBezTo>
                  <a:cubicBezTo>
                    <a:pt x="5181" y="19504"/>
                    <a:pt x="2737" y="20164"/>
                    <a:pt x="2737" y="20164"/>
                  </a:cubicBezTo>
                  <a:close/>
                  <a:moveTo>
                    <a:pt x="6888" y="11179"/>
                  </a:moveTo>
                  <a:cubicBezTo>
                    <a:pt x="6280" y="10927"/>
                    <a:pt x="5642" y="10783"/>
                    <a:pt x="5004" y="10774"/>
                  </a:cubicBezTo>
                  <a:lnTo>
                    <a:pt x="10063" y="5536"/>
                  </a:lnTo>
                  <a:cubicBezTo>
                    <a:pt x="10838" y="4759"/>
                    <a:pt x="11966" y="4536"/>
                    <a:pt x="13077" y="4819"/>
                  </a:cubicBezTo>
                  <a:cubicBezTo>
                    <a:pt x="13077" y="4819"/>
                    <a:pt x="6888" y="11179"/>
                    <a:pt x="6888" y="11179"/>
                  </a:cubicBezTo>
                  <a:close/>
                  <a:moveTo>
                    <a:pt x="9717" y="13672"/>
                  </a:moveTo>
                  <a:cubicBezTo>
                    <a:pt x="9473" y="13258"/>
                    <a:pt x="9194" y="12859"/>
                    <a:pt x="8848" y="12505"/>
                  </a:cubicBezTo>
                  <a:cubicBezTo>
                    <a:pt x="8447" y="12093"/>
                    <a:pt x="7986" y="11770"/>
                    <a:pt x="7507" y="11498"/>
                  </a:cubicBezTo>
                  <a:lnTo>
                    <a:pt x="13767" y="5064"/>
                  </a:lnTo>
                  <a:cubicBezTo>
                    <a:pt x="14259" y="5288"/>
                    <a:pt x="14729" y="5607"/>
                    <a:pt x="15145" y="6035"/>
                  </a:cubicBezTo>
                  <a:cubicBezTo>
                    <a:pt x="15500" y="6398"/>
                    <a:pt x="15775" y="6806"/>
                    <a:pt x="15987" y="7229"/>
                  </a:cubicBezTo>
                  <a:cubicBezTo>
                    <a:pt x="15987" y="7229"/>
                    <a:pt x="9717" y="13672"/>
                    <a:pt x="9717" y="13672"/>
                  </a:cubicBezTo>
                  <a:close/>
                  <a:moveTo>
                    <a:pt x="10519" y="16061"/>
                  </a:moveTo>
                  <a:cubicBezTo>
                    <a:pt x="10465" y="15452"/>
                    <a:pt x="10298" y="14854"/>
                    <a:pt x="10047" y="14288"/>
                  </a:cubicBezTo>
                  <a:lnTo>
                    <a:pt x="16257" y="7906"/>
                  </a:lnTo>
                  <a:cubicBezTo>
                    <a:pt x="16637" y="9140"/>
                    <a:pt x="16442" y="10429"/>
                    <a:pt x="15610" y="11284"/>
                  </a:cubicBezTo>
                  <a:cubicBezTo>
                    <a:pt x="15604" y="11290"/>
                    <a:pt x="15598" y="11293"/>
                    <a:pt x="15593" y="11298"/>
                  </a:cubicBezTo>
                  <a:lnTo>
                    <a:pt x="15602" y="11306"/>
                  </a:lnTo>
                  <a:lnTo>
                    <a:pt x="10525" y="16565"/>
                  </a:lnTo>
                  <a:cubicBezTo>
                    <a:pt x="10527" y="16397"/>
                    <a:pt x="10534" y="16232"/>
                    <a:pt x="10519" y="16061"/>
                  </a:cubicBezTo>
                  <a:moveTo>
                    <a:pt x="19308" y="1741"/>
                  </a:moveTo>
                  <a:cubicBezTo>
                    <a:pt x="18228" y="632"/>
                    <a:pt x="16805" y="0"/>
                    <a:pt x="15403" y="0"/>
                  </a:cubicBezTo>
                  <a:cubicBezTo>
                    <a:pt x="14220" y="0"/>
                    <a:pt x="13131" y="450"/>
                    <a:pt x="12335" y="1266"/>
                  </a:cubicBezTo>
                  <a:lnTo>
                    <a:pt x="9138" y="4577"/>
                  </a:lnTo>
                  <a:cubicBezTo>
                    <a:pt x="9129" y="4585"/>
                    <a:pt x="9118" y="4592"/>
                    <a:pt x="9108" y="4602"/>
                  </a:cubicBezTo>
                  <a:cubicBezTo>
                    <a:pt x="9103" y="4608"/>
                    <a:pt x="9100" y="4614"/>
                    <a:pt x="9095" y="4620"/>
                  </a:cubicBezTo>
                  <a:lnTo>
                    <a:pt x="9096" y="4621"/>
                  </a:lnTo>
                  <a:lnTo>
                    <a:pt x="2310" y="11647"/>
                  </a:lnTo>
                  <a:cubicBezTo>
                    <a:pt x="1998" y="11966"/>
                    <a:pt x="1771" y="12364"/>
                    <a:pt x="1645" y="12797"/>
                  </a:cubicBezTo>
                  <a:lnTo>
                    <a:pt x="102" y="18541"/>
                  </a:lnTo>
                  <a:cubicBezTo>
                    <a:pt x="100" y="18557"/>
                    <a:pt x="0" y="19008"/>
                    <a:pt x="0" y="19237"/>
                  </a:cubicBezTo>
                  <a:cubicBezTo>
                    <a:pt x="0" y="20541"/>
                    <a:pt x="1030" y="21599"/>
                    <a:pt x="2302" y="21599"/>
                  </a:cubicBezTo>
                  <a:cubicBezTo>
                    <a:pt x="2554" y="21599"/>
                    <a:pt x="3044" y="21475"/>
                    <a:pt x="3062" y="21473"/>
                  </a:cubicBezTo>
                  <a:lnTo>
                    <a:pt x="8630" y="19969"/>
                  </a:lnTo>
                  <a:cubicBezTo>
                    <a:pt x="9054" y="19839"/>
                    <a:pt x="9439" y="19604"/>
                    <a:pt x="9750" y="19283"/>
                  </a:cubicBezTo>
                  <a:lnTo>
                    <a:pt x="19776" y="8899"/>
                  </a:lnTo>
                  <a:cubicBezTo>
                    <a:pt x="21600" y="7023"/>
                    <a:pt x="21394" y="3881"/>
                    <a:pt x="19308" y="1741"/>
                  </a:cubicBez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7235939" y="3216346"/>
              <a:ext cx="147792" cy="215438"/>
              <a:chOff x="3582988" y="3510757"/>
              <a:chExt cx="319088" cy="465138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65" name="AutoShape 113"/>
              <p:cNvSpPr>
                <a:spLocks/>
              </p:cNvSpPr>
              <p:nvPr/>
            </p:nvSpPr>
            <p:spPr bwMode="auto">
              <a:xfrm>
                <a:off x="3582988" y="3510757"/>
                <a:ext cx="319088" cy="46513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5386" y="14175"/>
                    </a:moveTo>
                    <a:lnTo>
                      <a:pt x="6223" y="14175"/>
                    </a:lnTo>
                    <a:cubicBezTo>
                      <a:pt x="5734" y="13446"/>
                      <a:pt x="5147" y="12716"/>
                      <a:pt x="4568" y="12003"/>
                    </a:cubicBezTo>
                    <a:cubicBezTo>
                      <a:pt x="3287" y="10427"/>
                      <a:pt x="1963" y="8797"/>
                      <a:pt x="1963" y="7425"/>
                    </a:cubicBezTo>
                    <a:cubicBezTo>
                      <a:pt x="1963" y="4075"/>
                      <a:pt x="5927" y="1350"/>
                      <a:pt x="10800" y="1350"/>
                    </a:cubicBezTo>
                    <a:cubicBezTo>
                      <a:pt x="15672" y="1350"/>
                      <a:pt x="19636" y="4075"/>
                      <a:pt x="19636" y="7425"/>
                    </a:cubicBezTo>
                    <a:cubicBezTo>
                      <a:pt x="19636" y="8787"/>
                      <a:pt x="18312" y="10425"/>
                      <a:pt x="17029" y="12011"/>
                    </a:cubicBezTo>
                    <a:cubicBezTo>
                      <a:pt x="16455" y="12723"/>
                      <a:pt x="15873" y="13449"/>
                      <a:pt x="15386" y="14175"/>
                    </a:cubicBezTo>
                    <a:moveTo>
                      <a:pt x="10800" y="20249"/>
                    </a:moveTo>
                    <a:cubicBezTo>
                      <a:pt x="9805" y="20249"/>
                      <a:pt x="9347" y="20171"/>
                      <a:pt x="8839" y="19406"/>
                    </a:cubicBezTo>
                    <a:lnTo>
                      <a:pt x="13000" y="19048"/>
                    </a:lnTo>
                    <a:cubicBezTo>
                      <a:pt x="12398" y="20164"/>
                      <a:pt x="11959" y="20249"/>
                      <a:pt x="10800" y="20249"/>
                    </a:cubicBezTo>
                    <a:moveTo>
                      <a:pt x="7595" y="16813"/>
                    </a:moveTo>
                    <a:cubicBezTo>
                      <a:pt x="7417" y="16407"/>
                      <a:pt x="7215" y="15978"/>
                      <a:pt x="6991" y="15525"/>
                    </a:cubicBezTo>
                    <a:lnTo>
                      <a:pt x="14616" y="15525"/>
                    </a:lnTo>
                    <a:cubicBezTo>
                      <a:pt x="14496" y="15767"/>
                      <a:pt x="14375" y="16010"/>
                      <a:pt x="14270" y="16239"/>
                    </a:cubicBezTo>
                    <a:cubicBezTo>
                      <a:pt x="14270" y="16239"/>
                      <a:pt x="7595" y="16813"/>
                      <a:pt x="7595" y="16813"/>
                    </a:cubicBezTo>
                    <a:close/>
                    <a:moveTo>
                      <a:pt x="13345" y="18343"/>
                    </a:moveTo>
                    <a:lnTo>
                      <a:pt x="8476" y="18762"/>
                    </a:lnTo>
                    <a:cubicBezTo>
                      <a:pt x="8303" y="18416"/>
                      <a:pt x="8116" y="18011"/>
                      <a:pt x="7890" y="17483"/>
                    </a:cubicBezTo>
                    <a:cubicBezTo>
                      <a:pt x="7887" y="17477"/>
                      <a:pt x="7883" y="17469"/>
                      <a:pt x="7881" y="17462"/>
                    </a:cubicBezTo>
                    <a:lnTo>
                      <a:pt x="13957" y="16941"/>
                    </a:lnTo>
                    <a:cubicBezTo>
                      <a:pt x="13871" y="17140"/>
                      <a:pt x="13778" y="17350"/>
                      <a:pt x="13698" y="17537"/>
                    </a:cubicBezTo>
                    <a:cubicBezTo>
                      <a:pt x="13569" y="17841"/>
                      <a:pt x="13453" y="18104"/>
                      <a:pt x="13345" y="18343"/>
                    </a:cubicBezTo>
                    <a:moveTo>
                      <a:pt x="10800" y="0"/>
                    </a:moveTo>
                    <a:cubicBezTo>
                      <a:pt x="4835" y="0"/>
                      <a:pt x="0" y="3324"/>
                      <a:pt x="0" y="7425"/>
                    </a:cubicBezTo>
                    <a:cubicBezTo>
                      <a:pt x="0" y="10146"/>
                      <a:pt x="3621" y="13029"/>
                      <a:pt x="4939" y="15562"/>
                    </a:cubicBezTo>
                    <a:cubicBezTo>
                      <a:pt x="6906" y="19339"/>
                      <a:pt x="6688" y="21599"/>
                      <a:pt x="10800" y="21599"/>
                    </a:cubicBezTo>
                    <a:cubicBezTo>
                      <a:pt x="14972" y="21599"/>
                      <a:pt x="14692" y="19349"/>
                      <a:pt x="16660" y="15577"/>
                    </a:cubicBezTo>
                    <a:cubicBezTo>
                      <a:pt x="17983" y="13039"/>
                      <a:pt x="21600" y="10124"/>
                      <a:pt x="21600" y="7425"/>
                    </a:cubicBezTo>
                    <a:cubicBezTo>
                      <a:pt x="21600" y="332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66" name="AutoShape 114"/>
              <p:cNvSpPr>
                <a:spLocks/>
              </p:cNvSpPr>
              <p:nvPr/>
            </p:nvSpPr>
            <p:spPr bwMode="auto">
              <a:xfrm>
                <a:off x="3655219" y="3583782"/>
                <a:ext cx="94456" cy="9445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938" y="0"/>
                    </a:moveTo>
                    <a:cubicBezTo>
                      <a:pt x="8943" y="0"/>
                      <a:pt x="0" y="8942"/>
                      <a:pt x="0" y="19938"/>
                    </a:cubicBezTo>
                    <a:cubicBezTo>
                      <a:pt x="0" y="20855"/>
                      <a:pt x="743" y="21600"/>
                      <a:pt x="1661" y="21600"/>
                    </a:cubicBezTo>
                    <a:cubicBezTo>
                      <a:pt x="2579" y="21600"/>
                      <a:pt x="3323" y="20855"/>
                      <a:pt x="3323" y="19938"/>
                    </a:cubicBezTo>
                    <a:cubicBezTo>
                      <a:pt x="3323" y="10777"/>
                      <a:pt x="10777" y="3323"/>
                      <a:pt x="19938" y="3323"/>
                    </a:cubicBezTo>
                    <a:cubicBezTo>
                      <a:pt x="20856" y="3323"/>
                      <a:pt x="21600" y="2578"/>
                      <a:pt x="21600" y="1661"/>
                    </a:cubicBezTo>
                    <a:cubicBezTo>
                      <a:pt x="21600" y="744"/>
                      <a:pt x="20856" y="0"/>
                      <a:pt x="1993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6556144" y="3642961"/>
              <a:ext cx="89953" cy="120074"/>
              <a:chOff x="2639219" y="3510757"/>
              <a:chExt cx="348456" cy="465138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63" name="AutoShape 115"/>
              <p:cNvSpPr>
                <a:spLocks/>
              </p:cNvSpPr>
              <p:nvPr/>
            </p:nvSpPr>
            <p:spPr bwMode="auto">
              <a:xfrm>
                <a:off x="2639219" y="3510757"/>
                <a:ext cx="348456" cy="46513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800" y="12825"/>
                    </a:moveTo>
                    <a:lnTo>
                      <a:pt x="19800" y="13500"/>
                    </a:lnTo>
                    <a:lnTo>
                      <a:pt x="19800" y="14850"/>
                    </a:lnTo>
                    <a:lnTo>
                      <a:pt x="19800" y="15525"/>
                    </a:lnTo>
                    <a:cubicBezTo>
                      <a:pt x="19800" y="18129"/>
                      <a:pt x="16972" y="20249"/>
                      <a:pt x="13499" y="20249"/>
                    </a:cubicBezTo>
                    <a:lnTo>
                      <a:pt x="8099" y="20249"/>
                    </a:lnTo>
                    <a:cubicBezTo>
                      <a:pt x="4627" y="20249"/>
                      <a:pt x="1800" y="18129"/>
                      <a:pt x="1800" y="15525"/>
                    </a:cubicBezTo>
                    <a:lnTo>
                      <a:pt x="1800" y="14850"/>
                    </a:lnTo>
                    <a:lnTo>
                      <a:pt x="1800" y="13500"/>
                    </a:lnTo>
                    <a:lnTo>
                      <a:pt x="1800" y="12825"/>
                    </a:lnTo>
                    <a:lnTo>
                      <a:pt x="1800" y="10800"/>
                    </a:lnTo>
                    <a:cubicBezTo>
                      <a:pt x="1800" y="10427"/>
                      <a:pt x="2203" y="10124"/>
                      <a:pt x="2699" y="10124"/>
                    </a:cubicBezTo>
                    <a:lnTo>
                      <a:pt x="4499" y="10124"/>
                    </a:lnTo>
                    <a:lnTo>
                      <a:pt x="17100" y="10124"/>
                    </a:lnTo>
                    <a:lnTo>
                      <a:pt x="18899" y="10124"/>
                    </a:lnTo>
                    <a:cubicBezTo>
                      <a:pt x="19396" y="10124"/>
                      <a:pt x="19800" y="10427"/>
                      <a:pt x="19800" y="10800"/>
                    </a:cubicBezTo>
                    <a:cubicBezTo>
                      <a:pt x="19800" y="10800"/>
                      <a:pt x="19800" y="12825"/>
                      <a:pt x="19800" y="12825"/>
                    </a:cubicBezTo>
                    <a:close/>
                    <a:moveTo>
                      <a:pt x="14400" y="6075"/>
                    </a:moveTo>
                    <a:lnTo>
                      <a:pt x="14400" y="6076"/>
                    </a:lnTo>
                    <a:lnTo>
                      <a:pt x="14400" y="8774"/>
                    </a:lnTo>
                    <a:lnTo>
                      <a:pt x="7200" y="8774"/>
                    </a:lnTo>
                    <a:lnTo>
                      <a:pt x="7200" y="6076"/>
                    </a:lnTo>
                    <a:lnTo>
                      <a:pt x="7200" y="6075"/>
                    </a:lnTo>
                    <a:cubicBezTo>
                      <a:pt x="7200" y="4583"/>
                      <a:pt x="8811" y="3375"/>
                      <a:pt x="10800" y="3375"/>
                    </a:cubicBezTo>
                    <a:cubicBezTo>
                      <a:pt x="12788" y="3375"/>
                      <a:pt x="14400" y="4583"/>
                      <a:pt x="14400" y="6075"/>
                    </a:cubicBezTo>
                    <a:moveTo>
                      <a:pt x="4499" y="6075"/>
                    </a:moveTo>
                    <a:cubicBezTo>
                      <a:pt x="4499" y="3465"/>
                      <a:pt x="7320" y="1350"/>
                      <a:pt x="10800" y="1350"/>
                    </a:cubicBezTo>
                    <a:cubicBezTo>
                      <a:pt x="14279" y="1350"/>
                      <a:pt x="17100" y="3465"/>
                      <a:pt x="17100" y="6075"/>
                    </a:cubicBezTo>
                    <a:lnTo>
                      <a:pt x="17100" y="8774"/>
                    </a:lnTo>
                    <a:lnTo>
                      <a:pt x="15299" y="8774"/>
                    </a:lnTo>
                    <a:lnTo>
                      <a:pt x="15299" y="6076"/>
                    </a:lnTo>
                    <a:cubicBezTo>
                      <a:pt x="15299" y="4212"/>
                      <a:pt x="13285" y="2701"/>
                      <a:pt x="10800" y="2701"/>
                    </a:cubicBezTo>
                    <a:cubicBezTo>
                      <a:pt x="8314" y="2701"/>
                      <a:pt x="6299" y="4212"/>
                      <a:pt x="6299" y="6076"/>
                    </a:cubicBezTo>
                    <a:lnTo>
                      <a:pt x="6299" y="8774"/>
                    </a:lnTo>
                    <a:lnTo>
                      <a:pt x="4499" y="8774"/>
                    </a:lnTo>
                    <a:cubicBezTo>
                      <a:pt x="4499" y="8774"/>
                      <a:pt x="4499" y="6075"/>
                      <a:pt x="4499" y="6075"/>
                    </a:cubicBezTo>
                    <a:close/>
                    <a:moveTo>
                      <a:pt x="18899" y="8774"/>
                    </a:moveTo>
                    <a:lnTo>
                      <a:pt x="18899" y="6075"/>
                    </a:lnTo>
                    <a:cubicBezTo>
                      <a:pt x="18899" y="2719"/>
                      <a:pt x="15274" y="0"/>
                      <a:pt x="10800" y="0"/>
                    </a:cubicBezTo>
                    <a:cubicBezTo>
                      <a:pt x="6325" y="0"/>
                      <a:pt x="2699" y="2719"/>
                      <a:pt x="2699" y="6075"/>
                    </a:cubicBezTo>
                    <a:lnTo>
                      <a:pt x="2699" y="8774"/>
                    </a:lnTo>
                    <a:cubicBezTo>
                      <a:pt x="1208" y="8774"/>
                      <a:pt x="0" y="9681"/>
                      <a:pt x="0" y="10800"/>
                    </a:cubicBezTo>
                    <a:lnTo>
                      <a:pt x="0" y="12825"/>
                    </a:lnTo>
                    <a:lnTo>
                      <a:pt x="0" y="13500"/>
                    </a:lnTo>
                    <a:lnTo>
                      <a:pt x="0" y="14850"/>
                    </a:lnTo>
                    <a:lnTo>
                      <a:pt x="0" y="15525"/>
                    </a:lnTo>
                    <a:cubicBezTo>
                      <a:pt x="0" y="18880"/>
                      <a:pt x="3625" y="21599"/>
                      <a:pt x="8099" y="21599"/>
                    </a:cubicBezTo>
                    <a:lnTo>
                      <a:pt x="13499" y="21599"/>
                    </a:lnTo>
                    <a:cubicBezTo>
                      <a:pt x="17974" y="21599"/>
                      <a:pt x="21600" y="18880"/>
                      <a:pt x="21600" y="15525"/>
                    </a:cubicBezTo>
                    <a:lnTo>
                      <a:pt x="21600" y="14850"/>
                    </a:lnTo>
                    <a:lnTo>
                      <a:pt x="21600" y="13500"/>
                    </a:lnTo>
                    <a:lnTo>
                      <a:pt x="21600" y="12825"/>
                    </a:lnTo>
                    <a:lnTo>
                      <a:pt x="21600" y="10800"/>
                    </a:lnTo>
                    <a:cubicBezTo>
                      <a:pt x="21600" y="9681"/>
                      <a:pt x="20391" y="8774"/>
                      <a:pt x="18899" y="87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64" name="AutoShape 116"/>
              <p:cNvSpPr>
                <a:spLocks/>
              </p:cNvSpPr>
              <p:nvPr/>
            </p:nvSpPr>
            <p:spPr bwMode="auto">
              <a:xfrm>
                <a:off x="2784475" y="3786982"/>
                <a:ext cx="57944" cy="873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cubicBezTo>
                      <a:pt x="4838" y="0"/>
                      <a:pt x="0" y="3226"/>
                      <a:pt x="0" y="7201"/>
                    </a:cubicBezTo>
                    <a:cubicBezTo>
                      <a:pt x="0" y="9390"/>
                      <a:pt x="1798" y="13537"/>
                      <a:pt x="3601" y="16821"/>
                    </a:cubicBezTo>
                    <a:cubicBezTo>
                      <a:pt x="5070" y="19493"/>
                      <a:pt x="6916" y="21600"/>
                      <a:pt x="10800" y="21600"/>
                    </a:cubicBezTo>
                    <a:cubicBezTo>
                      <a:pt x="15016" y="21600"/>
                      <a:pt x="16529" y="19514"/>
                      <a:pt x="18003" y="16858"/>
                    </a:cubicBezTo>
                    <a:cubicBezTo>
                      <a:pt x="19828" y="13567"/>
                      <a:pt x="21600" y="9397"/>
                      <a:pt x="21600" y="7201"/>
                    </a:cubicBezTo>
                    <a:cubicBezTo>
                      <a:pt x="21600" y="3226"/>
                      <a:pt x="16761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6686984" y="3234563"/>
              <a:ext cx="170699" cy="170699"/>
              <a:chOff x="3498967" y="3049909"/>
              <a:chExt cx="464344" cy="464344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61" name="AutoShape 126"/>
              <p:cNvSpPr>
                <a:spLocks/>
              </p:cNvSpPr>
              <p:nvPr/>
            </p:nvSpPr>
            <p:spPr bwMode="auto">
              <a:xfrm>
                <a:off x="3498967" y="3049909"/>
                <a:ext cx="464344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3499" y="14850"/>
                    </a:moveTo>
                    <a:cubicBezTo>
                      <a:pt x="9772" y="14850"/>
                      <a:pt x="6749" y="11827"/>
                      <a:pt x="6749" y="8100"/>
                    </a:cubicBezTo>
                    <a:cubicBezTo>
                      <a:pt x="6749" y="4372"/>
                      <a:pt x="9772" y="1350"/>
                      <a:pt x="13499" y="1350"/>
                    </a:cubicBezTo>
                    <a:cubicBezTo>
                      <a:pt x="17227" y="1350"/>
                      <a:pt x="20249" y="4372"/>
                      <a:pt x="20249" y="8100"/>
                    </a:cubicBezTo>
                    <a:cubicBezTo>
                      <a:pt x="20249" y="11827"/>
                      <a:pt x="17227" y="14850"/>
                      <a:pt x="13499" y="14850"/>
                    </a:cubicBezTo>
                    <a:moveTo>
                      <a:pt x="3236" y="20042"/>
                    </a:moveTo>
                    <a:cubicBezTo>
                      <a:pt x="3019" y="20266"/>
                      <a:pt x="2718" y="20408"/>
                      <a:pt x="2382" y="20408"/>
                    </a:cubicBezTo>
                    <a:cubicBezTo>
                      <a:pt x="1724" y="20408"/>
                      <a:pt x="1191" y="19875"/>
                      <a:pt x="1191" y="19218"/>
                    </a:cubicBezTo>
                    <a:cubicBezTo>
                      <a:pt x="1191" y="18881"/>
                      <a:pt x="1332" y="18580"/>
                      <a:pt x="1557" y="18363"/>
                    </a:cubicBezTo>
                    <a:lnTo>
                      <a:pt x="1551" y="18358"/>
                    </a:lnTo>
                    <a:lnTo>
                      <a:pt x="6996" y="12913"/>
                    </a:lnTo>
                    <a:cubicBezTo>
                      <a:pt x="7472" y="13555"/>
                      <a:pt x="8039" y="14122"/>
                      <a:pt x="8680" y="14599"/>
                    </a:cubicBezTo>
                    <a:cubicBezTo>
                      <a:pt x="8680" y="14599"/>
                      <a:pt x="3236" y="20042"/>
                      <a:pt x="3236" y="20042"/>
                    </a:cubicBezTo>
                    <a:close/>
                    <a:moveTo>
                      <a:pt x="13499" y="0"/>
                    </a:moveTo>
                    <a:cubicBezTo>
                      <a:pt x="9026" y="0"/>
                      <a:pt x="5399" y="3626"/>
                      <a:pt x="5399" y="8100"/>
                    </a:cubicBezTo>
                    <a:cubicBezTo>
                      <a:pt x="5399" y="9467"/>
                      <a:pt x="5742" y="10754"/>
                      <a:pt x="6341" y="11884"/>
                    </a:cubicBezTo>
                    <a:lnTo>
                      <a:pt x="709" y="17515"/>
                    </a:lnTo>
                    <a:lnTo>
                      <a:pt x="713" y="17520"/>
                    </a:lnTo>
                    <a:cubicBezTo>
                      <a:pt x="274" y="17953"/>
                      <a:pt x="0" y="18552"/>
                      <a:pt x="0" y="19218"/>
                    </a:cubicBezTo>
                    <a:cubicBezTo>
                      <a:pt x="0" y="20533"/>
                      <a:pt x="1066" y="21599"/>
                      <a:pt x="2382" y="21599"/>
                    </a:cubicBezTo>
                    <a:cubicBezTo>
                      <a:pt x="3047" y="21599"/>
                      <a:pt x="3647" y="21326"/>
                      <a:pt x="4079" y="20885"/>
                    </a:cubicBezTo>
                    <a:lnTo>
                      <a:pt x="4078" y="20884"/>
                    </a:lnTo>
                    <a:lnTo>
                      <a:pt x="9708" y="15255"/>
                    </a:lnTo>
                    <a:cubicBezTo>
                      <a:pt x="10839" y="15856"/>
                      <a:pt x="12128" y="16200"/>
                      <a:pt x="13499" y="16200"/>
                    </a:cubicBezTo>
                    <a:cubicBezTo>
                      <a:pt x="17973" y="16200"/>
                      <a:pt x="21600" y="12573"/>
                      <a:pt x="21600" y="8100"/>
                    </a:cubicBezTo>
                    <a:cubicBezTo>
                      <a:pt x="21600" y="3626"/>
                      <a:pt x="17973" y="0"/>
                      <a:pt x="13499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62" name="AutoShape 127"/>
              <p:cNvSpPr>
                <a:spLocks/>
              </p:cNvSpPr>
              <p:nvPr/>
            </p:nvSpPr>
            <p:spPr bwMode="auto">
              <a:xfrm>
                <a:off x="3687085" y="3122140"/>
                <a:ext cx="109538" cy="1087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160" y="0"/>
                    </a:moveTo>
                    <a:cubicBezTo>
                      <a:pt x="9025" y="0"/>
                      <a:pt x="0" y="9025"/>
                      <a:pt x="0" y="20160"/>
                    </a:cubicBezTo>
                    <a:cubicBezTo>
                      <a:pt x="0" y="20954"/>
                      <a:pt x="644" y="21600"/>
                      <a:pt x="1440" y="21600"/>
                    </a:cubicBezTo>
                    <a:cubicBezTo>
                      <a:pt x="2235" y="21600"/>
                      <a:pt x="2880" y="20954"/>
                      <a:pt x="2880" y="20160"/>
                    </a:cubicBezTo>
                    <a:cubicBezTo>
                      <a:pt x="2880" y="10618"/>
                      <a:pt x="10617" y="2880"/>
                      <a:pt x="20160" y="2880"/>
                    </a:cubicBezTo>
                    <a:cubicBezTo>
                      <a:pt x="20955" y="2880"/>
                      <a:pt x="21599" y="2234"/>
                      <a:pt x="21599" y="1440"/>
                    </a:cubicBezTo>
                    <a:cubicBezTo>
                      <a:pt x="21599" y="645"/>
                      <a:pt x="20955" y="0"/>
                      <a:pt x="2016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389017" y="2980490"/>
              <a:ext cx="120850" cy="120644"/>
              <a:chOff x="2581275" y="2582069"/>
              <a:chExt cx="465138" cy="464344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59" name="AutoShape 128"/>
              <p:cNvSpPr>
                <a:spLocks/>
              </p:cNvSpPr>
              <p:nvPr/>
            </p:nvSpPr>
            <p:spPr bwMode="auto">
              <a:xfrm>
                <a:off x="2581275" y="2582069"/>
                <a:ext cx="465138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850" y="12150"/>
                    </a:moveTo>
                    <a:cubicBezTo>
                      <a:pt x="13851" y="12150"/>
                      <a:pt x="12926" y="11859"/>
                      <a:pt x="12124" y="11386"/>
                    </a:cubicBezTo>
                    <a:lnTo>
                      <a:pt x="11892" y="11618"/>
                    </a:lnTo>
                    <a:lnTo>
                      <a:pt x="11132" y="12377"/>
                    </a:lnTo>
                    <a:lnTo>
                      <a:pt x="9846" y="13663"/>
                    </a:lnTo>
                    <a:cubicBezTo>
                      <a:pt x="9593" y="13916"/>
                      <a:pt x="9451" y="14260"/>
                      <a:pt x="9451" y="14617"/>
                    </a:cubicBezTo>
                    <a:lnTo>
                      <a:pt x="9451" y="16200"/>
                    </a:lnTo>
                    <a:lnTo>
                      <a:pt x="8101" y="16200"/>
                    </a:lnTo>
                    <a:cubicBezTo>
                      <a:pt x="7356" y="16200"/>
                      <a:pt x="6751" y="16804"/>
                      <a:pt x="6751" y="17549"/>
                    </a:cubicBezTo>
                    <a:lnTo>
                      <a:pt x="6751" y="18900"/>
                    </a:lnTo>
                    <a:lnTo>
                      <a:pt x="5170" y="18900"/>
                    </a:lnTo>
                    <a:cubicBezTo>
                      <a:pt x="4812" y="18900"/>
                      <a:pt x="4469" y="19042"/>
                      <a:pt x="4216" y="19295"/>
                    </a:cubicBezTo>
                    <a:lnTo>
                      <a:pt x="3259" y="20252"/>
                    </a:lnTo>
                    <a:lnTo>
                      <a:pt x="1352" y="20249"/>
                    </a:lnTo>
                    <a:lnTo>
                      <a:pt x="1350" y="18326"/>
                    </a:lnTo>
                    <a:lnTo>
                      <a:pt x="9223" y="10467"/>
                    </a:lnTo>
                    <a:cubicBezTo>
                      <a:pt x="9223" y="10467"/>
                      <a:pt x="9223" y="10467"/>
                      <a:pt x="9224" y="10468"/>
                    </a:cubicBezTo>
                    <a:lnTo>
                      <a:pt x="10215" y="9477"/>
                    </a:lnTo>
                    <a:cubicBezTo>
                      <a:pt x="9741" y="8674"/>
                      <a:pt x="9451" y="7748"/>
                      <a:pt x="9451" y="6750"/>
                    </a:cubicBezTo>
                    <a:cubicBezTo>
                      <a:pt x="9451" y="3767"/>
                      <a:pt x="11869" y="1350"/>
                      <a:pt x="14850" y="1350"/>
                    </a:cubicBezTo>
                    <a:cubicBezTo>
                      <a:pt x="17832" y="1350"/>
                      <a:pt x="20250" y="3767"/>
                      <a:pt x="20250" y="6750"/>
                    </a:cubicBezTo>
                    <a:cubicBezTo>
                      <a:pt x="20250" y="9732"/>
                      <a:pt x="17832" y="12150"/>
                      <a:pt x="14850" y="12150"/>
                    </a:cubicBezTo>
                    <a:moveTo>
                      <a:pt x="14850" y="0"/>
                    </a:moveTo>
                    <a:cubicBezTo>
                      <a:pt x="11123" y="0"/>
                      <a:pt x="8101" y="3022"/>
                      <a:pt x="8101" y="6750"/>
                    </a:cubicBezTo>
                    <a:cubicBezTo>
                      <a:pt x="8101" y="7617"/>
                      <a:pt x="8283" y="8438"/>
                      <a:pt x="8582" y="9199"/>
                    </a:cubicBezTo>
                    <a:lnTo>
                      <a:pt x="383" y="17400"/>
                    </a:lnTo>
                    <a:cubicBezTo>
                      <a:pt x="146" y="17637"/>
                      <a:pt x="0" y="17863"/>
                      <a:pt x="0" y="18225"/>
                    </a:cubicBezTo>
                    <a:lnTo>
                      <a:pt x="0" y="20249"/>
                    </a:lnTo>
                    <a:cubicBezTo>
                      <a:pt x="0" y="20972"/>
                      <a:pt x="626" y="21599"/>
                      <a:pt x="1349" y="21599"/>
                    </a:cubicBezTo>
                    <a:lnTo>
                      <a:pt x="3374" y="21599"/>
                    </a:lnTo>
                    <a:cubicBezTo>
                      <a:pt x="3736" y="21599"/>
                      <a:pt x="3965" y="21455"/>
                      <a:pt x="4202" y="21219"/>
                    </a:cubicBezTo>
                    <a:lnTo>
                      <a:pt x="5170" y="20249"/>
                    </a:lnTo>
                    <a:lnTo>
                      <a:pt x="6751" y="20249"/>
                    </a:lnTo>
                    <a:cubicBezTo>
                      <a:pt x="7496" y="20249"/>
                      <a:pt x="8101" y="19645"/>
                      <a:pt x="8101" y="18900"/>
                    </a:cubicBezTo>
                    <a:lnTo>
                      <a:pt x="8101" y="17549"/>
                    </a:lnTo>
                    <a:lnTo>
                      <a:pt x="9451" y="17549"/>
                    </a:lnTo>
                    <a:cubicBezTo>
                      <a:pt x="10196" y="17549"/>
                      <a:pt x="10801" y="16945"/>
                      <a:pt x="10801" y="16200"/>
                    </a:cubicBezTo>
                    <a:lnTo>
                      <a:pt x="10801" y="14617"/>
                    </a:lnTo>
                    <a:lnTo>
                      <a:pt x="12400" y="13018"/>
                    </a:lnTo>
                    <a:cubicBezTo>
                      <a:pt x="13162" y="13317"/>
                      <a:pt x="13982" y="13500"/>
                      <a:pt x="14850" y="13500"/>
                    </a:cubicBezTo>
                    <a:cubicBezTo>
                      <a:pt x="18577" y="13500"/>
                      <a:pt x="21599" y="10477"/>
                      <a:pt x="21599" y="6750"/>
                    </a:cubicBezTo>
                    <a:cubicBezTo>
                      <a:pt x="21599" y="3022"/>
                      <a:pt x="18577" y="0"/>
                      <a:pt x="148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60" name="AutoShape 129"/>
              <p:cNvSpPr>
                <a:spLocks/>
              </p:cNvSpPr>
              <p:nvPr/>
            </p:nvSpPr>
            <p:spPr bwMode="auto">
              <a:xfrm>
                <a:off x="2871788" y="2640013"/>
                <a:ext cx="115888" cy="115888"/>
              </a:xfrm>
              <a:custGeom>
                <a:avLst/>
                <a:gdLst>
                  <a:gd name="T0" fmla="*/ 10800 w 21600"/>
                  <a:gd name="T1" fmla="+- 0 10800 134"/>
                  <a:gd name="T2" fmla="*/ 10800 h 21333"/>
                  <a:gd name="T3" fmla="*/ 10800 w 21600"/>
                  <a:gd name="T4" fmla="+- 0 10800 134"/>
                  <a:gd name="T5" fmla="*/ 10800 h 21333"/>
                  <a:gd name="T6" fmla="*/ 10800 w 21600"/>
                  <a:gd name="T7" fmla="+- 0 10800 134"/>
                  <a:gd name="T8" fmla="*/ 10800 h 21333"/>
                  <a:gd name="T9" fmla="*/ 10800 w 21600"/>
                  <a:gd name="T10" fmla="+- 0 10800 134"/>
                  <a:gd name="T11" fmla="*/ 10800 h 21333"/>
                </a:gdLst>
                <a:ahLst/>
                <a:cxnLst>
                  <a:cxn ang="0">
                    <a:pos x="T0" y="T2"/>
                  </a:cxn>
                  <a:cxn ang="0">
                    <a:pos x="T3" y="T5"/>
                  </a:cxn>
                  <a:cxn ang="0">
                    <a:pos x="T6" y="T8"/>
                  </a:cxn>
                  <a:cxn ang="0">
                    <a:pos x="T9" y="T11"/>
                  </a:cxn>
                </a:cxnLst>
                <a:rect l="0" t="0" r="r" b="b"/>
                <a:pathLst>
                  <a:path w="21600" h="21333">
                    <a:moveTo>
                      <a:pt x="13008" y="18684"/>
                    </a:moveTo>
                    <a:cubicBezTo>
                      <a:pt x="9017" y="15850"/>
                      <a:pt x="5542" y="12415"/>
                      <a:pt x="2694" y="8570"/>
                    </a:cubicBezTo>
                    <a:cubicBezTo>
                      <a:pt x="3736" y="5628"/>
                      <a:pt x="5693" y="3697"/>
                      <a:pt x="8585" y="2647"/>
                    </a:cubicBezTo>
                    <a:cubicBezTo>
                      <a:pt x="12578" y="5489"/>
                      <a:pt x="16048" y="8911"/>
                      <a:pt x="18889" y="12809"/>
                    </a:cubicBezTo>
                    <a:cubicBezTo>
                      <a:pt x="17836" y="15730"/>
                      <a:pt x="15883" y="17647"/>
                      <a:pt x="13008" y="18684"/>
                    </a:cubicBezTo>
                    <a:moveTo>
                      <a:pt x="21110" y="11295"/>
                    </a:moveTo>
                    <a:cubicBezTo>
                      <a:pt x="18081" y="7130"/>
                      <a:pt x="14396" y="3496"/>
                      <a:pt x="10161" y="484"/>
                    </a:cubicBezTo>
                    <a:cubicBezTo>
                      <a:pt x="9468" y="-8"/>
                      <a:pt x="8579" y="-134"/>
                      <a:pt x="7778" y="145"/>
                    </a:cubicBezTo>
                    <a:cubicBezTo>
                      <a:pt x="4027" y="1450"/>
                      <a:pt x="1463" y="3983"/>
                      <a:pt x="145" y="7687"/>
                    </a:cubicBezTo>
                    <a:cubicBezTo>
                      <a:pt x="46" y="7962"/>
                      <a:pt x="0" y="8252"/>
                      <a:pt x="0" y="8537"/>
                    </a:cubicBezTo>
                    <a:cubicBezTo>
                      <a:pt x="0" y="9071"/>
                      <a:pt x="167" y="9596"/>
                      <a:pt x="487" y="10041"/>
                    </a:cubicBezTo>
                    <a:cubicBezTo>
                      <a:pt x="3525" y="14213"/>
                      <a:pt x="7211" y="17850"/>
                      <a:pt x="11431" y="20850"/>
                    </a:cubicBezTo>
                    <a:cubicBezTo>
                      <a:pt x="12122" y="21338"/>
                      <a:pt x="13010" y="21466"/>
                      <a:pt x="13812" y="21188"/>
                    </a:cubicBezTo>
                    <a:cubicBezTo>
                      <a:pt x="17563" y="19893"/>
                      <a:pt x="20133" y="17356"/>
                      <a:pt x="21451" y="13647"/>
                    </a:cubicBezTo>
                    <a:cubicBezTo>
                      <a:pt x="21551" y="13372"/>
                      <a:pt x="21600" y="13081"/>
                      <a:pt x="21600" y="12796"/>
                    </a:cubicBezTo>
                    <a:cubicBezTo>
                      <a:pt x="21600" y="12265"/>
                      <a:pt x="21429" y="11740"/>
                      <a:pt x="21110" y="1129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sp>
          <p:nvSpPr>
            <p:cNvPr id="57" name="AutoShape 149"/>
            <p:cNvSpPr>
              <a:spLocks/>
            </p:cNvSpPr>
            <p:nvPr/>
          </p:nvSpPr>
          <p:spPr bwMode="auto">
            <a:xfrm>
              <a:off x="6843775" y="2572936"/>
              <a:ext cx="290090" cy="20876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537" y="19720"/>
                  </a:moveTo>
                  <a:lnTo>
                    <a:pt x="16537" y="19721"/>
                  </a:lnTo>
                  <a:lnTo>
                    <a:pt x="4387" y="19721"/>
                  </a:lnTo>
                  <a:cubicBezTo>
                    <a:pt x="2713" y="19720"/>
                    <a:pt x="1350" y="17824"/>
                    <a:pt x="1350" y="15494"/>
                  </a:cubicBezTo>
                  <a:cubicBezTo>
                    <a:pt x="1350" y="13992"/>
                    <a:pt x="1918" y="12635"/>
                    <a:pt x="2871" y="11862"/>
                  </a:cubicBezTo>
                  <a:cubicBezTo>
                    <a:pt x="3797" y="11123"/>
                    <a:pt x="3860" y="10975"/>
                    <a:pt x="3472" y="9647"/>
                  </a:cubicBezTo>
                  <a:cubicBezTo>
                    <a:pt x="3406" y="9374"/>
                    <a:pt x="3375" y="9136"/>
                    <a:pt x="3375" y="8921"/>
                  </a:cubicBezTo>
                  <a:cubicBezTo>
                    <a:pt x="3375" y="7626"/>
                    <a:pt x="4131" y="6573"/>
                    <a:pt x="5062" y="6573"/>
                  </a:cubicBezTo>
                  <a:cubicBezTo>
                    <a:pt x="5062" y="6573"/>
                    <a:pt x="5505" y="6529"/>
                    <a:pt x="5976" y="6789"/>
                  </a:cubicBezTo>
                  <a:cubicBezTo>
                    <a:pt x="6750" y="7219"/>
                    <a:pt x="6834" y="6808"/>
                    <a:pt x="7200" y="5701"/>
                  </a:cubicBezTo>
                  <a:cubicBezTo>
                    <a:pt x="7974" y="3380"/>
                    <a:pt x="9652" y="1878"/>
                    <a:pt x="11475" y="1878"/>
                  </a:cubicBezTo>
                  <a:cubicBezTo>
                    <a:pt x="13905" y="1878"/>
                    <a:pt x="15914" y="4435"/>
                    <a:pt x="16148" y="7826"/>
                  </a:cubicBezTo>
                  <a:cubicBezTo>
                    <a:pt x="16231" y="9171"/>
                    <a:pt x="16231" y="9171"/>
                    <a:pt x="17239" y="9491"/>
                  </a:cubicBezTo>
                  <a:cubicBezTo>
                    <a:pt x="18984" y="9955"/>
                    <a:pt x="20250" y="12085"/>
                    <a:pt x="20250" y="14555"/>
                  </a:cubicBezTo>
                  <a:cubicBezTo>
                    <a:pt x="20250" y="17404"/>
                    <a:pt x="18585" y="19720"/>
                    <a:pt x="16537" y="19720"/>
                  </a:cubicBezTo>
                  <a:moveTo>
                    <a:pt x="17492" y="7647"/>
                  </a:moveTo>
                  <a:cubicBezTo>
                    <a:pt x="17196" y="3362"/>
                    <a:pt x="14632" y="0"/>
                    <a:pt x="11475" y="0"/>
                  </a:cubicBezTo>
                  <a:cubicBezTo>
                    <a:pt x="9031" y="0"/>
                    <a:pt x="6939" y="2017"/>
                    <a:pt x="5976" y="4911"/>
                  </a:cubicBezTo>
                  <a:cubicBezTo>
                    <a:pt x="5685" y="4784"/>
                    <a:pt x="5383" y="4695"/>
                    <a:pt x="5062" y="4695"/>
                  </a:cubicBezTo>
                  <a:cubicBezTo>
                    <a:pt x="3385" y="4695"/>
                    <a:pt x="2025" y="6589"/>
                    <a:pt x="2025" y="8921"/>
                  </a:cubicBezTo>
                  <a:cubicBezTo>
                    <a:pt x="2025" y="9385"/>
                    <a:pt x="2092" y="9824"/>
                    <a:pt x="2191" y="10240"/>
                  </a:cubicBezTo>
                  <a:cubicBezTo>
                    <a:pt x="886" y="11298"/>
                    <a:pt x="0" y="13242"/>
                    <a:pt x="0" y="15494"/>
                  </a:cubicBezTo>
                  <a:cubicBezTo>
                    <a:pt x="0" y="18866"/>
                    <a:pt x="1964" y="21599"/>
                    <a:pt x="4387" y="21599"/>
                  </a:cubicBezTo>
                  <a:lnTo>
                    <a:pt x="4387" y="21600"/>
                  </a:lnTo>
                  <a:lnTo>
                    <a:pt x="16537" y="21600"/>
                  </a:lnTo>
                  <a:lnTo>
                    <a:pt x="16537" y="21599"/>
                  </a:lnTo>
                  <a:cubicBezTo>
                    <a:pt x="19334" y="21599"/>
                    <a:pt x="21599" y="18446"/>
                    <a:pt x="21599" y="14555"/>
                  </a:cubicBezTo>
                  <a:cubicBezTo>
                    <a:pt x="21599" y="11120"/>
                    <a:pt x="19831" y="8269"/>
                    <a:pt x="17492" y="7647"/>
                  </a:cubicBez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58" name="AutoShape 130"/>
            <p:cNvSpPr>
              <a:spLocks/>
            </p:cNvSpPr>
            <p:nvPr/>
          </p:nvSpPr>
          <p:spPr bwMode="auto">
            <a:xfrm>
              <a:off x="6971655" y="3664419"/>
              <a:ext cx="144777" cy="144777"/>
            </a:xfrm>
            <a:custGeom>
              <a:avLst/>
              <a:gdLst>
                <a:gd name="T0" fmla="+- 0 10799 113"/>
                <a:gd name="T1" fmla="*/ T0 w 21373"/>
                <a:gd name="T2" fmla="*/ 10800 h 21600"/>
                <a:gd name="T3" fmla="+- 0 10799 113"/>
                <a:gd name="T4" fmla="*/ T3 w 21373"/>
                <a:gd name="T5" fmla="*/ 10800 h 21600"/>
                <a:gd name="T6" fmla="+- 0 10799 113"/>
                <a:gd name="T7" fmla="*/ T6 w 21373"/>
                <a:gd name="T8" fmla="*/ 10800 h 21600"/>
                <a:gd name="T9" fmla="+- 0 10799 113"/>
                <a:gd name="T10" fmla="*/ T9 w 21373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373" h="21600">
                  <a:moveTo>
                    <a:pt x="1336" y="20249"/>
                  </a:moveTo>
                  <a:cubicBezTo>
                    <a:pt x="1428" y="20188"/>
                    <a:pt x="3691" y="18688"/>
                    <a:pt x="7070" y="17950"/>
                  </a:cubicBezTo>
                  <a:lnTo>
                    <a:pt x="8729" y="17587"/>
                  </a:lnTo>
                  <a:cubicBezTo>
                    <a:pt x="9321" y="17980"/>
                    <a:pt x="9972" y="18225"/>
                    <a:pt x="10686" y="18225"/>
                  </a:cubicBezTo>
                  <a:cubicBezTo>
                    <a:pt x="11401" y="18225"/>
                    <a:pt x="12052" y="17980"/>
                    <a:pt x="12644" y="17587"/>
                  </a:cubicBezTo>
                  <a:lnTo>
                    <a:pt x="14303" y="17950"/>
                  </a:lnTo>
                  <a:cubicBezTo>
                    <a:pt x="17656" y="18682"/>
                    <a:pt x="19911" y="20165"/>
                    <a:pt x="20037" y="20249"/>
                  </a:cubicBezTo>
                  <a:cubicBezTo>
                    <a:pt x="20037" y="20249"/>
                    <a:pt x="1336" y="20249"/>
                    <a:pt x="1336" y="20249"/>
                  </a:cubicBezTo>
                  <a:close/>
                  <a:moveTo>
                    <a:pt x="13537" y="15793"/>
                  </a:moveTo>
                  <a:lnTo>
                    <a:pt x="13317" y="16073"/>
                  </a:lnTo>
                  <a:cubicBezTo>
                    <a:pt x="11725" y="17923"/>
                    <a:pt x="9648" y="17923"/>
                    <a:pt x="8056" y="16073"/>
                  </a:cubicBezTo>
                  <a:lnTo>
                    <a:pt x="7836" y="15793"/>
                  </a:lnTo>
                  <a:cubicBezTo>
                    <a:pt x="5977" y="13411"/>
                    <a:pt x="5053" y="10261"/>
                    <a:pt x="5451" y="7255"/>
                  </a:cubicBezTo>
                  <a:cubicBezTo>
                    <a:pt x="5815" y="4367"/>
                    <a:pt x="7453" y="1350"/>
                    <a:pt x="10686" y="1350"/>
                  </a:cubicBezTo>
                  <a:cubicBezTo>
                    <a:pt x="13920" y="1350"/>
                    <a:pt x="15558" y="4367"/>
                    <a:pt x="15922" y="7255"/>
                  </a:cubicBezTo>
                  <a:cubicBezTo>
                    <a:pt x="16318" y="10262"/>
                    <a:pt x="15398" y="13411"/>
                    <a:pt x="13537" y="15793"/>
                  </a:cubicBezTo>
                  <a:moveTo>
                    <a:pt x="20778" y="19126"/>
                  </a:moveTo>
                  <a:cubicBezTo>
                    <a:pt x="20644" y="19037"/>
                    <a:pt x="18209" y="17422"/>
                    <a:pt x="14585" y="16630"/>
                  </a:cubicBezTo>
                  <a:cubicBezTo>
                    <a:pt x="15914" y="14927"/>
                    <a:pt x="16767" y="12639"/>
                    <a:pt x="17130" y="11115"/>
                  </a:cubicBezTo>
                  <a:cubicBezTo>
                    <a:pt x="17633" y="9004"/>
                    <a:pt x="17438" y="4873"/>
                    <a:pt x="15431" y="2299"/>
                  </a:cubicBezTo>
                  <a:cubicBezTo>
                    <a:pt x="14259" y="795"/>
                    <a:pt x="12618" y="0"/>
                    <a:pt x="10686" y="0"/>
                  </a:cubicBezTo>
                  <a:cubicBezTo>
                    <a:pt x="8755" y="0"/>
                    <a:pt x="7114" y="795"/>
                    <a:pt x="5942" y="2299"/>
                  </a:cubicBezTo>
                  <a:cubicBezTo>
                    <a:pt x="3935" y="4873"/>
                    <a:pt x="3740" y="9004"/>
                    <a:pt x="4243" y="11115"/>
                  </a:cubicBezTo>
                  <a:cubicBezTo>
                    <a:pt x="4606" y="12639"/>
                    <a:pt x="5459" y="14927"/>
                    <a:pt x="6788" y="16630"/>
                  </a:cubicBezTo>
                  <a:cubicBezTo>
                    <a:pt x="3164" y="17422"/>
                    <a:pt x="729" y="19037"/>
                    <a:pt x="595" y="19126"/>
                  </a:cubicBezTo>
                  <a:cubicBezTo>
                    <a:pt x="105" y="19457"/>
                    <a:pt x="-113" y="20071"/>
                    <a:pt x="57" y="20640"/>
                  </a:cubicBezTo>
                  <a:cubicBezTo>
                    <a:pt x="228" y="21210"/>
                    <a:pt x="747" y="21599"/>
                    <a:pt x="1336" y="21599"/>
                  </a:cubicBezTo>
                  <a:lnTo>
                    <a:pt x="20037" y="21599"/>
                  </a:lnTo>
                  <a:cubicBezTo>
                    <a:pt x="20626" y="21599"/>
                    <a:pt x="21145" y="21210"/>
                    <a:pt x="21316" y="20640"/>
                  </a:cubicBezTo>
                  <a:cubicBezTo>
                    <a:pt x="21487" y="20071"/>
                    <a:pt x="21268" y="19457"/>
                    <a:pt x="20778" y="19126"/>
                  </a:cubicBez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84" name="Freeform 69"/>
          <p:cNvSpPr>
            <a:spLocks/>
          </p:cNvSpPr>
          <p:nvPr/>
        </p:nvSpPr>
        <p:spPr bwMode="auto">
          <a:xfrm>
            <a:off x="8646955" y="2266468"/>
            <a:ext cx="2822575" cy="2917825"/>
          </a:xfrm>
          <a:custGeom>
            <a:avLst/>
            <a:gdLst>
              <a:gd name="T0" fmla="*/ 293 w 1258"/>
              <a:gd name="T1" fmla="*/ 1133 h 1299"/>
              <a:gd name="T2" fmla="*/ 270 w 1258"/>
              <a:gd name="T3" fmla="*/ 1118 h 1299"/>
              <a:gd name="T4" fmla="*/ 250 w 1258"/>
              <a:gd name="T5" fmla="*/ 1103 h 1299"/>
              <a:gd name="T6" fmla="*/ 237 w 1258"/>
              <a:gd name="T7" fmla="*/ 1091 h 1299"/>
              <a:gd name="T8" fmla="*/ 250 w 1258"/>
              <a:gd name="T9" fmla="*/ 1048 h 1299"/>
              <a:gd name="T10" fmla="*/ 289 w 1258"/>
              <a:gd name="T11" fmla="*/ 1032 h 1299"/>
              <a:gd name="T12" fmla="*/ 300 w 1258"/>
              <a:gd name="T13" fmla="*/ 1039 h 1299"/>
              <a:gd name="T14" fmla="*/ 317 w 1258"/>
              <a:gd name="T15" fmla="*/ 1052 h 1299"/>
              <a:gd name="T16" fmla="*/ 1007 w 1258"/>
              <a:gd name="T17" fmla="*/ 940 h 1299"/>
              <a:gd name="T18" fmla="*/ 895 w 1258"/>
              <a:gd name="T19" fmla="*/ 250 h 1299"/>
              <a:gd name="T20" fmla="*/ 205 w 1258"/>
              <a:gd name="T21" fmla="*/ 363 h 1299"/>
              <a:gd name="T22" fmla="*/ 146 w 1258"/>
              <a:gd name="T23" fmla="*/ 832 h 1299"/>
              <a:gd name="T24" fmla="*/ 158 w 1258"/>
              <a:gd name="T25" fmla="*/ 865 h 1299"/>
              <a:gd name="T26" fmla="*/ 129 w 1258"/>
              <a:gd name="T27" fmla="*/ 871 h 1299"/>
              <a:gd name="T28" fmla="*/ 82 w 1258"/>
              <a:gd name="T29" fmla="*/ 888 h 1299"/>
              <a:gd name="T30" fmla="*/ 71 w 1258"/>
              <a:gd name="T31" fmla="*/ 861 h 1299"/>
              <a:gd name="T32" fmla="*/ 140 w 1258"/>
              <a:gd name="T33" fmla="*/ 316 h 1299"/>
              <a:gd name="T34" fmla="*/ 942 w 1258"/>
              <a:gd name="T35" fmla="*/ 185 h 1299"/>
              <a:gd name="T36" fmla="*/ 1073 w 1258"/>
              <a:gd name="T37" fmla="*/ 987 h 1299"/>
              <a:gd name="T38" fmla="*/ 293 w 1258"/>
              <a:gd name="T39" fmla="*/ 1133 h 1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258" h="1299">
                <a:moveTo>
                  <a:pt x="293" y="1133"/>
                </a:moveTo>
                <a:cubicBezTo>
                  <a:pt x="285" y="1128"/>
                  <a:pt x="278" y="1123"/>
                  <a:pt x="270" y="1118"/>
                </a:cubicBezTo>
                <a:cubicBezTo>
                  <a:pt x="264" y="1113"/>
                  <a:pt x="257" y="1108"/>
                  <a:pt x="250" y="1103"/>
                </a:cubicBezTo>
                <a:cubicBezTo>
                  <a:pt x="246" y="1099"/>
                  <a:pt x="237" y="1091"/>
                  <a:pt x="237" y="1091"/>
                </a:cubicBezTo>
                <a:cubicBezTo>
                  <a:pt x="237" y="1091"/>
                  <a:pt x="234" y="1064"/>
                  <a:pt x="250" y="1048"/>
                </a:cubicBezTo>
                <a:cubicBezTo>
                  <a:pt x="269" y="1030"/>
                  <a:pt x="289" y="1032"/>
                  <a:pt x="289" y="1032"/>
                </a:cubicBezTo>
                <a:cubicBezTo>
                  <a:pt x="289" y="1032"/>
                  <a:pt x="296" y="1036"/>
                  <a:pt x="300" y="1039"/>
                </a:cubicBezTo>
                <a:cubicBezTo>
                  <a:pt x="306" y="1044"/>
                  <a:pt x="312" y="1048"/>
                  <a:pt x="317" y="1052"/>
                </a:cubicBezTo>
                <a:cubicBezTo>
                  <a:pt x="539" y="1212"/>
                  <a:pt x="848" y="1161"/>
                  <a:pt x="1007" y="940"/>
                </a:cubicBezTo>
                <a:cubicBezTo>
                  <a:pt x="1166" y="719"/>
                  <a:pt x="1116" y="409"/>
                  <a:pt x="895" y="250"/>
                </a:cubicBezTo>
                <a:cubicBezTo>
                  <a:pt x="674" y="91"/>
                  <a:pt x="364" y="141"/>
                  <a:pt x="205" y="363"/>
                </a:cubicBezTo>
                <a:cubicBezTo>
                  <a:pt x="107" y="499"/>
                  <a:pt x="85" y="675"/>
                  <a:pt x="146" y="832"/>
                </a:cubicBezTo>
                <a:cubicBezTo>
                  <a:pt x="150" y="842"/>
                  <a:pt x="158" y="865"/>
                  <a:pt x="158" y="865"/>
                </a:cubicBezTo>
                <a:cubicBezTo>
                  <a:pt x="158" y="865"/>
                  <a:pt x="142" y="868"/>
                  <a:pt x="129" y="871"/>
                </a:cubicBezTo>
                <a:cubicBezTo>
                  <a:pt x="114" y="875"/>
                  <a:pt x="105" y="877"/>
                  <a:pt x="82" y="888"/>
                </a:cubicBezTo>
                <a:cubicBezTo>
                  <a:pt x="77" y="884"/>
                  <a:pt x="74" y="868"/>
                  <a:pt x="71" y="861"/>
                </a:cubicBezTo>
                <a:cubicBezTo>
                  <a:pt x="0" y="679"/>
                  <a:pt x="25" y="475"/>
                  <a:pt x="140" y="316"/>
                </a:cubicBezTo>
                <a:cubicBezTo>
                  <a:pt x="325" y="58"/>
                  <a:pt x="685" y="0"/>
                  <a:pt x="942" y="185"/>
                </a:cubicBezTo>
                <a:cubicBezTo>
                  <a:pt x="1199" y="370"/>
                  <a:pt x="1258" y="730"/>
                  <a:pt x="1073" y="987"/>
                </a:cubicBezTo>
                <a:cubicBezTo>
                  <a:pt x="893" y="1237"/>
                  <a:pt x="548" y="1299"/>
                  <a:pt x="293" y="1133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32"/>
          <p:cNvSpPr>
            <a:spLocks noEditPoints="1"/>
          </p:cNvSpPr>
          <p:nvPr/>
        </p:nvSpPr>
        <p:spPr bwMode="auto">
          <a:xfrm>
            <a:off x="9568016" y="3353111"/>
            <a:ext cx="738188" cy="744537"/>
          </a:xfrm>
          <a:custGeom>
            <a:avLst/>
            <a:gdLst>
              <a:gd name="T0" fmla="*/ 316 w 329"/>
              <a:gd name="T1" fmla="*/ 227 h 332"/>
              <a:gd name="T2" fmla="*/ 329 w 329"/>
              <a:gd name="T3" fmla="*/ 164 h 332"/>
              <a:gd name="T4" fmla="*/ 302 w 329"/>
              <a:gd name="T5" fmla="*/ 164 h 332"/>
              <a:gd name="T6" fmla="*/ 291 w 329"/>
              <a:gd name="T7" fmla="*/ 112 h 332"/>
              <a:gd name="T8" fmla="*/ 315 w 329"/>
              <a:gd name="T9" fmla="*/ 101 h 332"/>
              <a:gd name="T10" fmla="*/ 280 w 329"/>
              <a:gd name="T11" fmla="*/ 49 h 332"/>
              <a:gd name="T12" fmla="*/ 261 w 329"/>
              <a:gd name="T13" fmla="*/ 67 h 332"/>
              <a:gd name="T14" fmla="*/ 216 w 329"/>
              <a:gd name="T15" fmla="*/ 38 h 332"/>
              <a:gd name="T16" fmla="*/ 227 w 329"/>
              <a:gd name="T17" fmla="*/ 13 h 332"/>
              <a:gd name="T18" fmla="*/ 164 w 329"/>
              <a:gd name="T19" fmla="*/ 0 h 332"/>
              <a:gd name="T20" fmla="*/ 164 w 329"/>
              <a:gd name="T21" fmla="*/ 0 h 332"/>
              <a:gd name="T22" fmla="*/ 164 w 329"/>
              <a:gd name="T23" fmla="*/ 9 h 332"/>
              <a:gd name="T24" fmla="*/ 164 w 329"/>
              <a:gd name="T25" fmla="*/ 28 h 332"/>
              <a:gd name="T26" fmla="*/ 112 w 329"/>
              <a:gd name="T27" fmla="*/ 38 h 332"/>
              <a:gd name="T28" fmla="*/ 101 w 329"/>
              <a:gd name="T29" fmla="*/ 14 h 332"/>
              <a:gd name="T30" fmla="*/ 48 w 329"/>
              <a:gd name="T31" fmla="*/ 49 h 332"/>
              <a:gd name="T32" fmla="*/ 67 w 329"/>
              <a:gd name="T33" fmla="*/ 68 h 332"/>
              <a:gd name="T34" fmla="*/ 37 w 329"/>
              <a:gd name="T35" fmla="*/ 113 h 332"/>
              <a:gd name="T36" fmla="*/ 13 w 329"/>
              <a:gd name="T37" fmla="*/ 102 h 332"/>
              <a:gd name="T38" fmla="*/ 0 w 329"/>
              <a:gd name="T39" fmla="*/ 165 h 332"/>
              <a:gd name="T40" fmla="*/ 0 w 329"/>
              <a:gd name="T41" fmla="*/ 165 h 332"/>
              <a:gd name="T42" fmla="*/ 28 w 329"/>
              <a:gd name="T43" fmla="*/ 165 h 332"/>
              <a:gd name="T44" fmla="*/ 38 w 329"/>
              <a:gd name="T45" fmla="*/ 217 h 332"/>
              <a:gd name="T46" fmla="*/ 14 w 329"/>
              <a:gd name="T47" fmla="*/ 228 h 332"/>
              <a:gd name="T48" fmla="*/ 49 w 329"/>
              <a:gd name="T49" fmla="*/ 281 h 332"/>
              <a:gd name="T50" fmla="*/ 68 w 329"/>
              <a:gd name="T51" fmla="*/ 262 h 332"/>
              <a:gd name="T52" fmla="*/ 112 w 329"/>
              <a:gd name="T53" fmla="*/ 292 h 332"/>
              <a:gd name="T54" fmla="*/ 102 w 329"/>
              <a:gd name="T55" fmla="*/ 318 h 332"/>
              <a:gd name="T56" fmla="*/ 164 w 329"/>
              <a:gd name="T57" fmla="*/ 332 h 332"/>
              <a:gd name="T58" fmla="*/ 168 w 329"/>
              <a:gd name="T59" fmla="*/ 332 h 332"/>
              <a:gd name="T60" fmla="*/ 168 w 329"/>
              <a:gd name="T61" fmla="*/ 304 h 332"/>
              <a:gd name="T62" fmla="*/ 168 w 329"/>
              <a:gd name="T63" fmla="*/ 302 h 332"/>
              <a:gd name="T64" fmla="*/ 218 w 329"/>
              <a:gd name="T65" fmla="*/ 291 h 332"/>
              <a:gd name="T66" fmla="*/ 228 w 329"/>
              <a:gd name="T67" fmla="*/ 316 h 332"/>
              <a:gd name="T68" fmla="*/ 280 w 329"/>
              <a:gd name="T69" fmla="*/ 280 h 332"/>
              <a:gd name="T70" fmla="*/ 262 w 329"/>
              <a:gd name="T71" fmla="*/ 262 h 332"/>
              <a:gd name="T72" fmla="*/ 291 w 329"/>
              <a:gd name="T73" fmla="*/ 217 h 332"/>
              <a:gd name="T74" fmla="*/ 316 w 329"/>
              <a:gd name="T75" fmla="*/ 227 h 332"/>
              <a:gd name="T76" fmla="*/ 164 w 329"/>
              <a:gd name="T77" fmla="*/ 95 h 332"/>
              <a:gd name="T78" fmla="*/ 234 w 329"/>
              <a:gd name="T79" fmla="*/ 165 h 332"/>
              <a:gd name="T80" fmla="*/ 164 w 329"/>
              <a:gd name="T81" fmla="*/ 235 h 332"/>
              <a:gd name="T82" fmla="*/ 94 w 329"/>
              <a:gd name="T83" fmla="*/ 165 h 332"/>
              <a:gd name="T84" fmla="*/ 164 w 329"/>
              <a:gd name="T85" fmla="*/ 95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9" h="332">
                <a:moveTo>
                  <a:pt x="316" y="227"/>
                </a:moveTo>
                <a:cubicBezTo>
                  <a:pt x="324" y="207"/>
                  <a:pt x="329" y="186"/>
                  <a:pt x="329" y="164"/>
                </a:cubicBezTo>
                <a:cubicBezTo>
                  <a:pt x="302" y="164"/>
                  <a:pt x="302" y="164"/>
                  <a:pt x="302" y="164"/>
                </a:cubicBezTo>
                <a:cubicBezTo>
                  <a:pt x="302" y="146"/>
                  <a:pt x="298" y="128"/>
                  <a:pt x="291" y="112"/>
                </a:cubicBezTo>
                <a:cubicBezTo>
                  <a:pt x="315" y="101"/>
                  <a:pt x="315" y="101"/>
                  <a:pt x="315" y="101"/>
                </a:cubicBezTo>
                <a:cubicBezTo>
                  <a:pt x="307" y="82"/>
                  <a:pt x="295" y="64"/>
                  <a:pt x="280" y="49"/>
                </a:cubicBezTo>
                <a:cubicBezTo>
                  <a:pt x="261" y="67"/>
                  <a:pt x="261" y="67"/>
                  <a:pt x="261" y="67"/>
                </a:cubicBezTo>
                <a:cubicBezTo>
                  <a:pt x="248" y="55"/>
                  <a:pt x="233" y="45"/>
                  <a:pt x="216" y="38"/>
                </a:cubicBezTo>
                <a:cubicBezTo>
                  <a:pt x="227" y="13"/>
                  <a:pt x="227" y="13"/>
                  <a:pt x="227" y="13"/>
                </a:cubicBezTo>
                <a:cubicBezTo>
                  <a:pt x="207" y="5"/>
                  <a:pt x="186" y="0"/>
                  <a:pt x="164" y="0"/>
                </a:cubicBezTo>
                <a:cubicBezTo>
                  <a:pt x="164" y="0"/>
                  <a:pt x="164" y="0"/>
                  <a:pt x="164" y="0"/>
                </a:cubicBezTo>
                <a:cubicBezTo>
                  <a:pt x="164" y="9"/>
                  <a:pt x="164" y="9"/>
                  <a:pt x="164" y="9"/>
                </a:cubicBezTo>
                <a:cubicBezTo>
                  <a:pt x="164" y="28"/>
                  <a:pt x="164" y="28"/>
                  <a:pt x="164" y="28"/>
                </a:cubicBezTo>
                <a:cubicBezTo>
                  <a:pt x="146" y="28"/>
                  <a:pt x="128" y="31"/>
                  <a:pt x="112" y="38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81" y="22"/>
                  <a:pt x="64" y="34"/>
                  <a:pt x="48" y="49"/>
                </a:cubicBezTo>
                <a:cubicBezTo>
                  <a:pt x="67" y="68"/>
                  <a:pt x="67" y="68"/>
                  <a:pt x="67" y="68"/>
                </a:cubicBezTo>
                <a:cubicBezTo>
                  <a:pt x="54" y="81"/>
                  <a:pt x="44" y="96"/>
                  <a:pt x="37" y="113"/>
                </a:cubicBezTo>
                <a:cubicBezTo>
                  <a:pt x="13" y="102"/>
                  <a:pt x="13" y="102"/>
                  <a:pt x="13" y="102"/>
                </a:cubicBezTo>
                <a:cubicBezTo>
                  <a:pt x="5" y="122"/>
                  <a:pt x="0" y="143"/>
                  <a:pt x="0" y="165"/>
                </a:cubicBezTo>
                <a:cubicBezTo>
                  <a:pt x="0" y="165"/>
                  <a:pt x="0" y="165"/>
                  <a:pt x="0" y="165"/>
                </a:cubicBezTo>
                <a:cubicBezTo>
                  <a:pt x="28" y="165"/>
                  <a:pt x="28" y="165"/>
                  <a:pt x="28" y="165"/>
                </a:cubicBezTo>
                <a:cubicBezTo>
                  <a:pt x="28" y="183"/>
                  <a:pt x="31" y="201"/>
                  <a:pt x="38" y="217"/>
                </a:cubicBezTo>
                <a:cubicBezTo>
                  <a:pt x="14" y="228"/>
                  <a:pt x="14" y="228"/>
                  <a:pt x="14" y="228"/>
                </a:cubicBezTo>
                <a:cubicBezTo>
                  <a:pt x="22" y="248"/>
                  <a:pt x="34" y="265"/>
                  <a:pt x="49" y="281"/>
                </a:cubicBezTo>
                <a:cubicBezTo>
                  <a:pt x="68" y="262"/>
                  <a:pt x="68" y="262"/>
                  <a:pt x="68" y="262"/>
                </a:cubicBezTo>
                <a:cubicBezTo>
                  <a:pt x="80" y="275"/>
                  <a:pt x="95" y="285"/>
                  <a:pt x="112" y="292"/>
                </a:cubicBezTo>
                <a:cubicBezTo>
                  <a:pt x="102" y="318"/>
                  <a:pt x="102" y="318"/>
                  <a:pt x="102" y="318"/>
                </a:cubicBezTo>
                <a:cubicBezTo>
                  <a:pt x="122" y="326"/>
                  <a:pt x="143" y="332"/>
                  <a:pt x="164" y="332"/>
                </a:cubicBezTo>
                <a:cubicBezTo>
                  <a:pt x="168" y="332"/>
                  <a:pt x="168" y="332"/>
                  <a:pt x="168" y="332"/>
                </a:cubicBezTo>
                <a:cubicBezTo>
                  <a:pt x="168" y="304"/>
                  <a:pt x="168" y="304"/>
                  <a:pt x="168" y="304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84" y="302"/>
                  <a:pt x="202" y="298"/>
                  <a:pt x="218" y="291"/>
                </a:cubicBezTo>
                <a:cubicBezTo>
                  <a:pt x="228" y="316"/>
                  <a:pt x="228" y="316"/>
                  <a:pt x="228" y="316"/>
                </a:cubicBezTo>
                <a:cubicBezTo>
                  <a:pt x="247" y="308"/>
                  <a:pt x="265" y="296"/>
                  <a:pt x="280" y="280"/>
                </a:cubicBezTo>
                <a:cubicBezTo>
                  <a:pt x="262" y="262"/>
                  <a:pt x="262" y="262"/>
                  <a:pt x="262" y="262"/>
                </a:cubicBezTo>
                <a:cubicBezTo>
                  <a:pt x="274" y="249"/>
                  <a:pt x="284" y="234"/>
                  <a:pt x="291" y="217"/>
                </a:cubicBezTo>
                <a:lnTo>
                  <a:pt x="316" y="227"/>
                </a:lnTo>
                <a:close/>
                <a:moveTo>
                  <a:pt x="164" y="95"/>
                </a:moveTo>
                <a:cubicBezTo>
                  <a:pt x="203" y="95"/>
                  <a:pt x="234" y="126"/>
                  <a:pt x="234" y="165"/>
                </a:cubicBezTo>
                <a:cubicBezTo>
                  <a:pt x="234" y="203"/>
                  <a:pt x="203" y="235"/>
                  <a:pt x="164" y="235"/>
                </a:cubicBezTo>
                <a:cubicBezTo>
                  <a:pt x="126" y="235"/>
                  <a:pt x="94" y="203"/>
                  <a:pt x="94" y="165"/>
                </a:cubicBezTo>
                <a:cubicBezTo>
                  <a:pt x="94" y="126"/>
                  <a:pt x="126" y="95"/>
                  <a:pt x="164" y="95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32"/>
          <p:cNvSpPr>
            <a:spLocks noEditPoints="1"/>
          </p:cNvSpPr>
          <p:nvPr/>
        </p:nvSpPr>
        <p:spPr bwMode="auto">
          <a:xfrm>
            <a:off x="11142500" y="400063"/>
            <a:ext cx="738188" cy="744537"/>
          </a:xfrm>
          <a:custGeom>
            <a:avLst/>
            <a:gdLst>
              <a:gd name="T0" fmla="*/ 316 w 329"/>
              <a:gd name="T1" fmla="*/ 227 h 332"/>
              <a:gd name="T2" fmla="*/ 329 w 329"/>
              <a:gd name="T3" fmla="*/ 164 h 332"/>
              <a:gd name="T4" fmla="*/ 302 w 329"/>
              <a:gd name="T5" fmla="*/ 164 h 332"/>
              <a:gd name="T6" fmla="*/ 291 w 329"/>
              <a:gd name="T7" fmla="*/ 112 h 332"/>
              <a:gd name="T8" fmla="*/ 315 w 329"/>
              <a:gd name="T9" fmla="*/ 101 h 332"/>
              <a:gd name="T10" fmla="*/ 280 w 329"/>
              <a:gd name="T11" fmla="*/ 49 h 332"/>
              <a:gd name="T12" fmla="*/ 261 w 329"/>
              <a:gd name="T13" fmla="*/ 67 h 332"/>
              <a:gd name="T14" fmla="*/ 216 w 329"/>
              <a:gd name="T15" fmla="*/ 38 h 332"/>
              <a:gd name="T16" fmla="*/ 227 w 329"/>
              <a:gd name="T17" fmla="*/ 13 h 332"/>
              <a:gd name="T18" fmla="*/ 164 w 329"/>
              <a:gd name="T19" fmla="*/ 0 h 332"/>
              <a:gd name="T20" fmla="*/ 164 w 329"/>
              <a:gd name="T21" fmla="*/ 0 h 332"/>
              <a:gd name="T22" fmla="*/ 164 w 329"/>
              <a:gd name="T23" fmla="*/ 9 h 332"/>
              <a:gd name="T24" fmla="*/ 164 w 329"/>
              <a:gd name="T25" fmla="*/ 28 h 332"/>
              <a:gd name="T26" fmla="*/ 112 w 329"/>
              <a:gd name="T27" fmla="*/ 38 h 332"/>
              <a:gd name="T28" fmla="*/ 101 w 329"/>
              <a:gd name="T29" fmla="*/ 14 h 332"/>
              <a:gd name="T30" fmla="*/ 48 w 329"/>
              <a:gd name="T31" fmla="*/ 49 h 332"/>
              <a:gd name="T32" fmla="*/ 67 w 329"/>
              <a:gd name="T33" fmla="*/ 68 h 332"/>
              <a:gd name="T34" fmla="*/ 37 w 329"/>
              <a:gd name="T35" fmla="*/ 113 h 332"/>
              <a:gd name="T36" fmla="*/ 13 w 329"/>
              <a:gd name="T37" fmla="*/ 102 h 332"/>
              <a:gd name="T38" fmla="*/ 0 w 329"/>
              <a:gd name="T39" fmla="*/ 165 h 332"/>
              <a:gd name="T40" fmla="*/ 0 w 329"/>
              <a:gd name="T41" fmla="*/ 165 h 332"/>
              <a:gd name="T42" fmla="*/ 28 w 329"/>
              <a:gd name="T43" fmla="*/ 165 h 332"/>
              <a:gd name="T44" fmla="*/ 38 w 329"/>
              <a:gd name="T45" fmla="*/ 217 h 332"/>
              <a:gd name="T46" fmla="*/ 14 w 329"/>
              <a:gd name="T47" fmla="*/ 228 h 332"/>
              <a:gd name="T48" fmla="*/ 49 w 329"/>
              <a:gd name="T49" fmla="*/ 281 h 332"/>
              <a:gd name="T50" fmla="*/ 68 w 329"/>
              <a:gd name="T51" fmla="*/ 262 h 332"/>
              <a:gd name="T52" fmla="*/ 112 w 329"/>
              <a:gd name="T53" fmla="*/ 292 h 332"/>
              <a:gd name="T54" fmla="*/ 102 w 329"/>
              <a:gd name="T55" fmla="*/ 318 h 332"/>
              <a:gd name="T56" fmla="*/ 164 w 329"/>
              <a:gd name="T57" fmla="*/ 332 h 332"/>
              <a:gd name="T58" fmla="*/ 168 w 329"/>
              <a:gd name="T59" fmla="*/ 332 h 332"/>
              <a:gd name="T60" fmla="*/ 168 w 329"/>
              <a:gd name="T61" fmla="*/ 304 h 332"/>
              <a:gd name="T62" fmla="*/ 168 w 329"/>
              <a:gd name="T63" fmla="*/ 302 h 332"/>
              <a:gd name="T64" fmla="*/ 218 w 329"/>
              <a:gd name="T65" fmla="*/ 291 h 332"/>
              <a:gd name="T66" fmla="*/ 228 w 329"/>
              <a:gd name="T67" fmla="*/ 316 h 332"/>
              <a:gd name="T68" fmla="*/ 280 w 329"/>
              <a:gd name="T69" fmla="*/ 280 h 332"/>
              <a:gd name="T70" fmla="*/ 262 w 329"/>
              <a:gd name="T71" fmla="*/ 262 h 332"/>
              <a:gd name="T72" fmla="*/ 291 w 329"/>
              <a:gd name="T73" fmla="*/ 217 h 332"/>
              <a:gd name="T74" fmla="*/ 316 w 329"/>
              <a:gd name="T75" fmla="*/ 227 h 332"/>
              <a:gd name="T76" fmla="*/ 164 w 329"/>
              <a:gd name="T77" fmla="*/ 95 h 332"/>
              <a:gd name="T78" fmla="*/ 234 w 329"/>
              <a:gd name="T79" fmla="*/ 165 h 332"/>
              <a:gd name="T80" fmla="*/ 164 w 329"/>
              <a:gd name="T81" fmla="*/ 235 h 332"/>
              <a:gd name="T82" fmla="*/ 94 w 329"/>
              <a:gd name="T83" fmla="*/ 165 h 332"/>
              <a:gd name="T84" fmla="*/ 164 w 329"/>
              <a:gd name="T85" fmla="*/ 95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9" h="332">
                <a:moveTo>
                  <a:pt x="316" y="227"/>
                </a:moveTo>
                <a:cubicBezTo>
                  <a:pt x="324" y="207"/>
                  <a:pt x="329" y="186"/>
                  <a:pt x="329" y="164"/>
                </a:cubicBezTo>
                <a:cubicBezTo>
                  <a:pt x="302" y="164"/>
                  <a:pt x="302" y="164"/>
                  <a:pt x="302" y="164"/>
                </a:cubicBezTo>
                <a:cubicBezTo>
                  <a:pt x="302" y="146"/>
                  <a:pt x="298" y="128"/>
                  <a:pt x="291" y="112"/>
                </a:cubicBezTo>
                <a:cubicBezTo>
                  <a:pt x="315" y="101"/>
                  <a:pt x="315" y="101"/>
                  <a:pt x="315" y="101"/>
                </a:cubicBezTo>
                <a:cubicBezTo>
                  <a:pt x="307" y="82"/>
                  <a:pt x="295" y="64"/>
                  <a:pt x="280" y="49"/>
                </a:cubicBezTo>
                <a:cubicBezTo>
                  <a:pt x="261" y="67"/>
                  <a:pt x="261" y="67"/>
                  <a:pt x="261" y="67"/>
                </a:cubicBezTo>
                <a:cubicBezTo>
                  <a:pt x="248" y="55"/>
                  <a:pt x="233" y="45"/>
                  <a:pt x="216" y="38"/>
                </a:cubicBezTo>
                <a:cubicBezTo>
                  <a:pt x="227" y="13"/>
                  <a:pt x="227" y="13"/>
                  <a:pt x="227" y="13"/>
                </a:cubicBezTo>
                <a:cubicBezTo>
                  <a:pt x="207" y="5"/>
                  <a:pt x="186" y="0"/>
                  <a:pt x="164" y="0"/>
                </a:cubicBezTo>
                <a:cubicBezTo>
                  <a:pt x="164" y="0"/>
                  <a:pt x="164" y="0"/>
                  <a:pt x="164" y="0"/>
                </a:cubicBezTo>
                <a:cubicBezTo>
                  <a:pt x="164" y="9"/>
                  <a:pt x="164" y="9"/>
                  <a:pt x="164" y="9"/>
                </a:cubicBezTo>
                <a:cubicBezTo>
                  <a:pt x="164" y="28"/>
                  <a:pt x="164" y="28"/>
                  <a:pt x="164" y="28"/>
                </a:cubicBezTo>
                <a:cubicBezTo>
                  <a:pt x="146" y="28"/>
                  <a:pt x="128" y="31"/>
                  <a:pt x="112" y="38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81" y="22"/>
                  <a:pt x="64" y="34"/>
                  <a:pt x="48" y="49"/>
                </a:cubicBezTo>
                <a:cubicBezTo>
                  <a:pt x="67" y="68"/>
                  <a:pt x="67" y="68"/>
                  <a:pt x="67" y="68"/>
                </a:cubicBezTo>
                <a:cubicBezTo>
                  <a:pt x="54" y="81"/>
                  <a:pt x="44" y="96"/>
                  <a:pt x="37" y="113"/>
                </a:cubicBezTo>
                <a:cubicBezTo>
                  <a:pt x="13" y="102"/>
                  <a:pt x="13" y="102"/>
                  <a:pt x="13" y="102"/>
                </a:cubicBezTo>
                <a:cubicBezTo>
                  <a:pt x="5" y="122"/>
                  <a:pt x="0" y="143"/>
                  <a:pt x="0" y="165"/>
                </a:cubicBezTo>
                <a:cubicBezTo>
                  <a:pt x="0" y="165"/>
                  <a:pt x="0" y="165"/>
                  <a:pt x="0" y="165"/>
                </a:cubicBezTo>
                <a:cubicBezTo>
                  <a:pt x="28" y="165"/>
                  <a:pt x="28" y="165"/>
                  <a:pt x="28" y="165"/>
                </a:cubicBezTo>
                <a:cubicBezTo>
                  <a:pt x="28" y="183"/>
                  <a:pt x="31" y="201"/>
                  <a:pt x="38" y="217"/>
                </a:cubicBezTo>
                <a:cubicBezTo>
                  <a:pt x="14" y="228"/>
                  <a:pt x="14" y="228"/>
                  <a:pt x="14" y="228"/>
                </a:cubicBezTo>
                <a:cubicBezTo>
                  <a:pt x="22" y="248"/>
                  <a:pt x="34" y="265"/>
                  <a:pt x="49" y="281"/>
                </a:cubicBezTo>
                <a:cubicBezTo>
                  <a:pt x="68" y="262"/>
                  <a:pt x="68" y="262"/>
                  <a:pt x="68" y="262"/>
                </a:cubicBezTo>
                <a:cubicBezTo>
                  <a:pt x="80" y="275"/>
                  <a:pt x="95" y="285"/>
                  <a:pt x="112" y="292"/>
                </a:cubicBezTo>
                <a:cubicBezTo>
                  <a:pt x="102" y="318"/>
                  <a:pt x="102" y="318"/>
                  <a:pt x="102" y="318"/>
                </a:cubicBezTo>
                <a:cubicBezTo>
                  <a:pt x="122" y="326"/>
                  <a:pt x="143" y="332"/>
                  <a:pt x="164" y="332"/>
                </a:cubicBezTo>
                <a:cubicBezTo>
                  <a:pt x="168" y="332"/>
                  <a:pt x="168" y="332"/>
                  <a:pt x="168" y="332"/>
                </a:cubicBezTo>
                <a:cubicBezTo>
                  <a:pt x="168" y="304"/>
                  <a:pt x="168" y="304"/>
                  <a:pt x="168" y="304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84" y="302"/>
                  <a:pt x="202" y="298"/>
                  <a:pt x="218" y="291"/>
                </a:cubicBezTo>
                <a:cubicBezTo>
                  <a:pt x="228" y="316"/>
                  <a:pt x="228" y="316"/>
                  <a:pt x="228" y="316"/>
                </a:cubicBezTo>
                <a:cubicBezTo>
                  <a:pt x="247" y="308"/>
                  <a:pt x="265" y="296"/>
                  <a:pt x="280" y="280"/>
                </a:cubicBezTo>
                <a:cubicBezTo>
                  <a:pt x="262" y="262"/>
                  <a:pt x="262" y="262"/>
                  <a:pt x="262" y="262"/>
                </a:cubicBezTo>
                <a:cubicBezTo>
                  <a:pt x="274" y="249"/>
                  <a:pt x="284" y="234"/>
                  <a:pt x="291" y="217"/>
                </a:cubicBezTo>
                <a:lnTo>
                  <a:pt x="316" y="227"/>
                </a:lnTo>
                <a:close/>
                <a:moveTo>
                  <a:pt x="164" y="95"/>
                </a:moveTo>
                <a:cubicBezTo>
                  <a:pt x="203" y="95"/>
                  <a:pt x="234" y="126"/>
                  <a:pt x="234" y="165"/>
                </a:cubicBezTo>
                <a:cubicBezTo>
                  <a:pt x="234" y="203"/>
                  <a:pt x="203" y="235"/>
                  <a:pt x="164" y="235"/>
                </a:cubicBezTo>
                <a:cubicBezTo>
                  <a:pt x="126" y="235"/>
                  <a:pt x="94" y="203"/>
                  <a:pt x="94" y="165"/>
                </a:cubicBezTo>
                <a:cubicBezTo>
                  <a:pt x="94" y="126"/>
                  <a:pt x="126" y="95"/>
                  <a:pt x="164" y="95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32"/>
          <p:cNvSpPr>
            <a:spLocks noEditPoints="1"/>
          </p:cNvSpPr>
          <p:nvPr/>
        </p:nvSpPr>
        <p:spPr bwMode="auto">
          <a:xfrm>
            <a:off x="1372086" y="5345640"/>
            <a:ext cx="738188" cy="744537"/>
          </a:xfrm>
          <a:custGeom>
            <a:avLst/>
            <a:gdLst>
              <a:gd name="T0" fmla="*/ 316 w 329"/>
              <a:gd name="T1" fmla="*/ 227 h 332"/>
              <a:gd name="T2" fmla="*/ 329 w 329"/>
              <a:gd name="T3" fmla="*/ 164 h 332"/>
              <a:gd name="T4" fmla="*/ 302 w 329"/>
              <a:gd name="T5" fmla="*/ 164 h 332"/>
              <a:gd name="T6" fmla="*/ 291 w 329"/>
              <a:gd name="T7" fmla="*/ 112 h 332"/>
              <a:gd name="T8" fmla="*/ 315 w 329"/>
              <a:gd name="T9" fmla="*/ 101 h 332"/>
              <a:gd name="T10" fmla="*/ 280 w 329"/>
              <a:gd name="T11" fmla="*/ 49 h 332"/>
              <a:gd name="T12" fmla="*/ 261 w 329"/>
              <a:gd name="T13" fmla="*/ 67 h 332"/>
              <a:gd name="T14" fmla="*/ 216 w 329"/>
              <a:gd name="T15" fmla="*/ 38 h 332"/>
              <a:gd name="T16" fmla="*/ 227 w 329"/>
              <a:gd name="T17" fmla="*/ 13 h 332"/>
              <a:gd name="T18" fmla="*/ 164 w 329"/>
              <a:gd name="T19" fmla="*/ 0 h 332"/>
              <a:gd name="T20" fmla="*/ 164 w 329"/>
              <a:gd name="T21" fmla="*/ 0 h 332"/>
              <a:gd name="T22" fmla="*/ 164 w 329"/>
              <a:gd name="T23" fmla="*/ 9 h 332"/>
              <a:gd name="T24" fmla="*/ 164 w 329"/>
              <a:gd name="T25" fmla="*/ 28 h 332"/>
              <a:gd name="T26" fmla="*/ 112 w 329"/>
              <a:gd name="T27" fmla="*/ 38 h 332"/>
              <a:gd name="T28" fmla="*/ 101 w 329"/>
              <a:gd name="T29" fmla="*/ 14 h 332"/>
              <a:gd name="T30" fmla="*/ 48 w 329"/>
              <a:gd name="T31" fmla="*/ 49 h 332"/>
              <a:gd name="T32" fmla="*/ 67 w 329"/>
              <a:gd name="T33" fmla="*/ 68 h 332"/>
              <a:gd name="T34" fmla="*/ 37 w 329"/>
              <a:gd name="T35" fmla="*/ 113 h 332"/>
              <a:gd name="T36" fmla="*/ 13 w 329"/>
              <a:gd name="T37" fmla="*/ 102 h 332"/>
              <a:gd name="T38" fmla="*/ 0 w 329"/>
              <a:gd name="T39" fmla="*/ 165 h 332"/>
              <a:gd name="T40" fmla="*/ 0 w 329"/>
              <a:gd name="T41" fmla="*/ 165 h 332"/>
              <a:gd name="T42" fmla="*/ 28 w 329"/>
              <a:gd name="T43" fmla="*/ 165 h 332"/>
              <a:gd name="T44" fmla="*/ 38 w 329"/>
              <a:gd name="T45" fmla="*/ 217 h 332"/>
              <a:gd name="T46" fmla="*/ 14 w 329"/>
              <a:gd name="T47" fmla="*/ 228 h 332"/>
              <a:gd name="T48" fmla="*/ 49 w 329"/>
              <a:gd name="T49" fmla="*/ 281 h 332"/>
              <a:gd name="T50" fmla="*/ 68 w 329"/>
              <a:gd name="T51" fmla="*/ 262 h 332"/>
              <a:gd name="T52" fmla="*/ 112 w 329"/>
              <a:gd name="T53" fmla="*/ 292 h 332"/>
              <a:gd name="T54" fmla="*/ 102 w 329"/>
              <a:gd name="T55" fmla="*/ 318 h 332"/>
              <a:gd name="T56" fmla="*/ 164 w 329"/>
              <a:gd name="T57" fmla="*/ 332 h 332"/>
              <a:gd name="T58" fmla="*/ 168 w 329"/>
              <a:gd name="T59" fmla="*/ 332 h 332"/>
              <a:gd name="T60" fmla="*/ 168 w 329"/>
              <a:gd name="T61" fmla="*/ 304 h 332"/>
              <a:gd name="T62" fmla="*/ 168 w 329"/>
              <a:gd name="T63" fmla="*/ 302 h 332"/>
              <a:gd name="T64" fmla="*/ 218 w 329"/>
              <a:gd name="T65" fmla="*/ 291 h 332"/>
              <a:gd name="T66" fmla="*/ 228 w 329"/>
              <a:gd name="T67" fmla="*/ 316 h 332"/>
              <a:gd name="T68" fmla="*/ 280 w 329"/>
              <a:gd name="T69" fmla="*/ 280 h 332"/>
              <a:gd name="T70" fmla="*/ 262 w 329"/>
              <a:gd name="T71" fmla="*/ 262 h 332"/>
              <a:gd name="T72" fmla="*/ 291 w 329"/>
              <a:gd name="T73" fmla="*/ 217 h 332"/>
              <a:gd name="T74" fmla="*/ 316 w 329"/>
              <a:gd name="T75" fmla="*/ 227 h 332"/>
              <a:gd name="T76" fmla="*/ 164 w 329"/>
              <a:gd name="T77" fmla="*/ 95 h 332"/>
              <a:gd name="T78" fmla="*/ 234 w 329"/>
              <a:gd name="T79" fmla="*/ 165 h 332"/>
              <a:gd name="T80" fmla="*/ 164 w 329"/>
              <a:gd name="T81" fmla="*/ 235 h 332"/>
              <a:gd name="T82" fmla="*/ 94 w 329"/>
              <a:gd name="T83" fmla="*/ 165 h 332"/>
              <a:gd name="T84" fmla="*/ 164 w 329"/>
              <a:gd name="T85" fmla="*/ 95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9" h="332">
                <a:moveTo>
                  <a:pt x="316" y="227"/>
                </a:moveTo>
                <a:cubicBezTo>
                  <a:pt x="324" y="207"/>
                  <a:pt x="329" y="186"/>
                  <a:pt x="329" y="164"/>
                </a:cubicBezTo>
                <a:cubicBezTo>
                  <a:pt x="302" y="164"/>
                  <a:pt x="302" y="164"/>
                  <a:pt x="302" y="164"/>
                </a:cubicBezTo>
                <a:cubicBezTo>
                  <a:pt x="302" y="146"/>
                  <a:pt x="298" y="128"/>
                  <a:pt x="291" y="112"/>
                </a:cubicBezTo>
                <a:cubicBezTo>
                  <a:pt x="315" y="101"/>
                  <a:pt x="315" y="101"/>
                  <a:pt x="315" y="101"/>
                </a:cubicBezTo>
                <a:cubicBezTo>
                  <a:pt x="307" y="82"/>
                  <a:pt x="295" y="64"/>
                  <a:pt x="280" y="49"/>
                </a:cubicBezTo>
                <a:cubicBezTo>
                  <a:pt x="261" y="67"/>
                  <a:pt x="261" y="67"/>
                  <a:pt x="261" y="67"/>
                </a:cubicBezTo>
                <a:cubicBezTo>
                  <a:pt x="248" y="55"/>
                  <a:pt x="233" y="45"/>
                  <a:pt x="216" y="38"/>
                </a:cubicBezTo>
                <a:cubicBezTo>
                  <a:pt x="227" y="13"/>
                  <a:pt x="227" y="13"/>
                  <a:pt x="227" y="13"/>
                </a:cubicBezTo>
                <a:cubicBezTo>
                  <a:pt x="207" y="5"/>
                  <a:pt x="186" y="0"/>
                  <a:pt x="164" y="0"/>
                </a:cubicBezTo>
                <a:cubicBezTo>
                  <a:pt x="164" y="0"/>
                  <a:pt x="164" y="0"/>
                  <a:pt x="164" y="0"/>
                </a:cubicBezTo>
                <a:cubicBezTo>
                  <a:pt x="164" y="9"/>
                  <a:pt x="164" y="9"/>
                  <a:pt x="164" y="9"/>
                </a:cubicBezTo>
                <a:cubicBezTo>
                  <a:pt x="164" y="28"/>
                  <a:pt x="164" y="28"/>
                  <a:pt x="164" y="28"/>
                </a:cubicBezTo>
                <a:cubicBezTo>
                  <a:pt x="146" y="28"/>
                  <a:pt x="128" y="31"/>
                  <a:pt x="112" y="38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81" y="22"/>
                  <a:pt x="64" y="34"/>
                  <a:pt x="48" y="49"/>
                </a:cubicBezTo>
                <a:cubicBezTo>
                  <a:pt x="67" y="68"/>
                  <a:pt x="67" y="68"/>
                  <a:pt x="67" y="68"/>
                </a:cubicBezTo>
                <a:cubicBezTo>
                  <a:pt x="54" y="81"/>
                  <a:pt x="44" y="96"/>
                  <a:pt x="37" y="113"/>
                </a:cubicBezTo>
                <a:cubicBezTo>
                  <a:pt x="13" y="102"/>
                  <a:pt x="13" y="102"/>
                  <a:pt x="13" y="102"/>
                </a:cubicBezTo>
                <a:cubicBezTo>
                  <a:pt x="5" y="122"/>
                  <a:pt x="0" y="143"/>
                  <a:pt x="0" y="165"/>
                </a:cubicBezTo>
                <a:cubicBezTo>
                  <a:pt x="0" y="165"/>
                  <a:pt x="0" y="165"/>
                  <a:pt x="0" y="165"/>
                </a:cubicBezTo>
                <a:cubicBezTo>
                  <a:pt x="28" y="165"/>
                  <a:pt x="28" y="165"/>
                  <a:pt x="28" y="165"/>
                </a:cubicBezTo>
                <a:cubicBezTo>
                  <a:pt x="28" y="183"/>
                  <a:pt x="31" y="201"/>
                  <a:pt x="38" y="217"/>
                </a:cubicBezTo>
                <a:cubicBezTo>
                  <a:pt x="14" y="228"/>
                  <a:pt x="14" y="228"/>
                  <a:pt x="14" y="228"/>
                </a:cubicBezTo>
                <a:cubicBezTo>
                  <a:pt x="22" y="248"/>
                  <a:pt x="34" y="265"/>
                  <a:pt x="49" y="281"/>
                </a:cubicBezTo>
                <a:cubicBezTo>
                  <a:pt x="68" y="262"/>
                  <a:pt x="68" y="262"/>
                  <a:pt x="68" y="262"/>
                </a:cubicBezTo>
                <a:cubicBezTo>
                  <a:pt x="80" y="275"/>
                  <a:pt x="95" y="285"/>
                  <a:pt x="112" y="292"/>
                </a:cubicBezTo>
                <a:cubicBezTo>
                  <a:pt x="102" y="318"/>
                  <a:pt x="102" y="318"/>
                  <a:pt x="102" y="318"/>
                </a:cubicBezTo>
                <a:cubicBezTo>
                  <a:pt x="122" y="326"/>
                  <a:pt x="143" y="332"/>
                  <a:pt x="164" y="332"/>
                </a:cubicBezTo>
                <a:cubicBezTo>
                  <a:pt x="168" y="332"/>
                  <a:pt x="168" y="332"/>
                  <a:pt x="168" y="332"/>
                </a:cubicBezTo>
                <a:cubicBezTo>
                  <a:pt x="168" y="304"/>
                  <a:pt x="168" y="304"/>
                  <a:pt x="168" y="304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84" y="302"/>
                  <a:pt x="202" y="298"/>
                  <a:pt x="218" y="291"/>
                </a:cubicBezTo>
                <a:cubicBezTo>
                  <a:pt x="228" y="316"/>
                  <a:pt x="228" y="316"/>
                  <a:pt x="228" y="316"/>
                </a:cubicBezTo>
                <a:cubicBezTo>
                  <a:pt x="247" y="308"/>
                  <a:pt x="265" y="296"/>
                  <a:pt x="280" y="280"/>
                </a:cubicBezTo>
                <a:cubicBezTo>
                  <a:pt x="262" y="262"/>
                  <a:pt x="262" y="262"/>
                  <a:pt x="262" y="262"/>
                </a:cubicBezTo>
                <a:cubicBezTo>
                  <a:pt x="274" y="249"/>
                  <a:pt x="284" y="234"/>
                  <a:pt x="291" y="217"/>
                </a:cubicBezTo>
                <a:lnTo>
                  <a:pt x="316" y="227"/>
                </a:lnTo>
                <a:close/>
                <a:moveTo>
                  <a:pt x="164" y="95"/>
                </a:moveTo>
                <a:cubicBezTo>
                  <a:pt x="203" y="95"/>
                  <a:pt x="234" y="126"/>
                  <a:pt x="234" y="165"/>
                </a:cubicBezTo>
                <a:cubicBezTo>
                  <a:pt x="234" y="203"/>
                  <a:pt x="203" y="235"/>
                  <a:pt x="164" y="235"/>
                </a:cubicBezTo>
                <a:cubicBezTo>
                  <a:pt x="126" y="235"/>
                  <a:pt x="94" y="203"/>
                  <a:pt x="94" y="165"/>
                </a:cubicBezTo>
                <a:cubicBezTo>
                  <a:pt x="94" y="126"/>
                  <a:pt x="126" y="95"/>
                  <a:pt x="164" y="95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32"/>
          <p:cNvSpPr>
            <a:spLocks noEditPoints="1"/>
          </p:cNvSpPr>
          <p:nvPr/>
        </p:nvSpPr>
        <p:spPr bwMode="auto">
          <a:xfrm>
            <a:off x="2500279" y="5345639"/>
            <a:ext cx="738188" cy="744537"/>
          </a:xfrm>
          <a:custGeom>
            <a:avLst/>
            <a:gdLst>
              <a:gd name="T0" fmla="*/ 316 w 329"/>
              <a:gd name="T1" fmla="*/ 227 h 332"/>
              <a:gd name="T2" fmla="*/ 329 w 329"/>
              <a:gd name="T3" fmla="*/ 164 h 332"/>
              <a:gd name="T4" fmla="*/ 302 w 329"/>
              <a:gd name="T5" fmla="*/ 164 h 332"/>
              <a:gd name="T6" fmla="*/ 291 w 329"/>
              <a:gd name="T7" fmla="*/ 112 h 332"/>
              <a:gd name="T8" fmla="*/ 315 w 329"/>
              <a:gd name="T9" fmla="*/ 101 h 332"/>
              <a:gd name="T10" fmla="*/ 280 w 329"/>
              <a:gd name="T11" fmla="*/ 49 h 332"/>
              <a:gd name="T12" fmla="*/ 261 w 329"/>
              <a:gd name="T13" fmla="*/ 67 h 332"/>
              <a:gd name="T14" fmla="*/ 216 w 329"/>
              <a:gd name="T15" fmla="*/ 38 h 332"/>
              <a:gd name="T16" fmla="*/ 227 w 329"/>
              <a:gd name="T17" fmla="*/ 13 h 332"/>
              <a:gd name="T18" fmla="*/ 164 w 329"/>
              <a:gd name="T19" fmla="*/ 0 h 332"/>
              <a:gd name="T20" fmla="*/ 164 w 329"/>
              <a:gd name="T21" fmla="*/ 0 h 332"/>
              <a:gd name="T22" fmla="*/ 164 w 329"/>
              <a:gd name="T23" fmla="*/ 9 h 332"/>
              <a:gd name="T24" fmla="*/ 164 w 329"/>
              <a:gd name="T25" fmla="*/ 28 h 332"/>
              <a:gd name="T26" fmla="*/ 112 w 329"/>
              <a:gd name="T27" fmla="*/ 38 h 332"/>
              <a:gd name="T28" fmla="*/ 101 w 329"/>
              <a:gd name="T29" fmla="*/ 14 h 332"/>
              <a:gd name="T30" fmla="*/ 48 w 329"/>
              <a:gd name="T31" fmla="*/ 49 h 332"/>
              <a:gd name="T32" fmla="*/ 67 w 329"/>
              <a:gd name="T33" fmla="*/ 68 h 332"/>
              <a:gd name="T34" fmla="*/ 37 w 329"/>
              <a:gd name="T35" fmla="*/ 113 h 332"/>
              <a:gd name="T36" fmla="*/ 13 w 329"/>
              <a:gd name="T37" fmla="*/ 102 h 332"/>
              <a:gd name="T38" fmla="*/ 0 w 329"/>
              <a:gd name="T39" fmla="*/ 165 h 332"/>
              <a:gd name="T40" fmla="*/ 0 w 329"/>
              <a:gd name="T41" fmla="*/ 165 h 332"/>
              <a:gd name="T42" fmla="*/ 28 w 329"/>
              <a:gd name="T43" fmla="*/ 165 h 332"/>
              <a:gd name="T44" fmla="*/ 38 w 329"/>
              <a:gd name="T45" fmla="*/ 217 h 332"/>
              <a:gd name="T46" fmla="*/ 14 w 329"/>
              <a:gd name="T47" fmla="*/ 228 h 332"/>
              <a:gd name="T48" fmla="*/ 49 w 329"/>
              <a:gd name="T49" fmla="*/ 281 h 332"/>
              <a:gd name="T50" fmla="*/ 68 w 329"/>
              <a:gd name="T51" fmla="*/ 262 h 332"/>
              <a:gd name="T52" fmla="*/ 112 w 329"/>
              <a:gd name="T53" fmla="*/ 292 h 332"/>
              <a:gd name="T54" fmla="*/ 102 w 329"/>
              <a:gd name="T55" fmla="*/ 318 h 332"/>
              <a:gd name="T56" fmla="*/ 164 w 329"/>
              <a:gd name="T57" fmla="*/ 332 h 332"/>
              <a:gd name="T58" fmla="*/ 168 w 329"/>
              <a:gd name="T59" fmla="*/ 332 h 332"/>
              <a:gd name="T60" fmla="*/ 168 w 329"/>
              <a:gd name="T61" fmla="*/ 304 h 332"/>
              <a:gd name="T62" fmla="*/ 168 w 329"/>
              <a:gd name="T63" fmla="*/ 302 h 332"/>
              <a:gd name="T64" fmla="*/ 218 w 329"/>
              <a:gd name="T65" fmla="*/ 291 h 332"/>
              <a:gd name="T66" fmla="*/ 228 w 329"/>
              <a:gd name="T67" fmla="*/ 316 h 332"/>
              <a:gd name="T68" fmla="*/ 280 w 329"/>
              <a:gd name="T69" fmla="*/ 280 h 332"/>
              <a:gd name="T70" fmla="*/ 262 w 329"/>
              <a:gd name="T71" fmla="*/ 262 h 332"/>
              <a:gd name="T72" fmla="*/ 291 w 329"/>
              <a:gd name="T73" fmla="*/ 217 h 332"/>
              <a:gd name="T74" fmla="*/ 316 w 329"/>
              <a:gd name="T75" fmla="*/ 227 h 332"/>
              <a:gd name="T76" fmla="*/ 164 w 329"/>
              <a:gd name="T77" fmla="*/ 95 h 332"/>
              <a:gd name="T78" fmla="*/ 234 w 329"/>
              <a:gd name="T79" fmla="*/ 165 h 332"/>
              <a:gd name="T80" fmla="*/ 164 w 329"/>
              <a:gd name="T81" fmla="*/ 235 h 332"/>
              <a:gd name="T82" fmla="*/ 94 w 329"/>
              <a:gd name="T83" fmla="*/ 165 h 332"/>
              <a:gd name="T84" fmla="*/ 164 w 329"/>
              <a:gd name="T85" fmla="*/ 95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9" h="332">
                <a:moveTo>
                  <a:pt x="316" y="227"/>
                </a:moveTo>
                <a:cubicBezTo>
                  <a:pt x="324" y="207"/>
                  <a:pt x="329" y="186"/>
                  <a:pt x="329" y="164"/>
                </a:cubicBezTo>
                <a:cubicBezTo>
                  <a:pt x="302" y="164"/>
                  <a:pt x="302" y="164"/>
                  <a:pt x="302" y="164"/>
                </a:cubicBezTo>
                <a:cubicBezTo>
                  <a:pt x="302" y="146"/>
                  <a:pt x="298" y="128"/>
                  <a:pt x="291" y="112"/>
                </a:cubicBezTo>
                <a:cubicBezTo>
                  <a:pt x="315" y="101"/>
                  <a:pt x="315" y="101"/>
                  <a:pt x="315" y="101"/>
                </a:cubicBezTo>
                <a:cubicBezTo>
                  <a:pt x="307" y="82"/>
                  <a:pt x="295" y="64"/>
                  <a:pt x="280" y="49"/>
                </a:cubicBezTo>
                <a:cubicBezTo>
                  <a:pt x="261" y="67"/>
                  <a:pt x="261" y="67"/>
                  <a:pt x="261" y="67"/>
                </a:cubicBezTo>
                <a:cubicBezTo>
                  <a:pt x="248" y="55"/>
                  <a:pt x="233" y="45"/>
                  <a:pt x="216" y="38"/>
                </a:cubicBezTo>
                <a:cubicBezTo>
                  <a:pt x="227" y="13"/>
                  <a:pt x="227" y="13"/>
                  <a:pt x="227" y="13"/>
                </a:cubicBezTo>
                <a:cubicBezTo>
                  <a:pt x="207" y="5"/>
                  <a:pt x="186" y="0"/>
                  <a:pt x="164" y="0"/>
                </a:cubicBezTo>
                <a:cubicBezTo>
                  <a:pt x="164" y="0"/>
                  <a:pt x="164" y="0"/>
                  <a:pt x="164" y="0"/>
                </a:cubicBezTo>
                <a:cubicBezTo>
                  <a:pt x="164" y="9"/>
                  <a:pt x="164" y="9"/>
                  <a:pt x="164" y="9"/>
                </a:cubicBezTo>
                <a:cubicBezTo>
                  <a:pt x="164" y="28"/>
                  <a:pt x="164" y="28"/>
                  <a:pt x="164" y="28"/>
                </a:cubicBezTo>
                <a:cubicBezTo>
                  <a:pt x="146" y="28"/>
                  <a:pt x="128" y="31"/>
                  <a:pt x="112" y="38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81" y="22"/>
                  <a:pt x="64" y="34"/>
                  <a:pt x="48" y="49"/>
                </a:cubicBezTo>
                <a:cubicBezTo>
                  <a:pt x="67" y="68"/>
                  <a:pt x="67" y="68"/>
                  <a:pt x="67" y="68"/>
                </a:cubicBezTo>
                <a:cubicBezTo>
                  <a:pt x="54" y="81"/>
                  <a:pt x="44" y="96"/>
                  <a:pt x="37" y="113"/>
                </a:cubicBezTo>
                <a:cubicBezTo>
                  <a:pt x="13" y="102"/>
                  <a:pt x="13" y="102"/>
                  <a:pt x="13" y="102"/>
                </a:cubicBezTo>
                <a:cubicBezTo>
                  <a:pt x="5" y="122"/>
                  <a:pt x="0" y="143"/>
                  <a:pt x="0" y="165"/>
                </a:cubicBezTo>
                <a:cubicBezTo>
                  <a:pt x="0" y="165"/>
                  <a:pt x="0" y="165"/>
                  <a:pt x="0" y="165"/>
                </a:cubicBezTo>
                <a:cubicBezTo>
                  <a:pt x="28" y="165"/>
                  <a:pt x="28" y="165"/>
                  <a:pt x="28" y="165"/>
                </a:cubicBezTo>
                <a:cubicBezTo>
                  <a:pt x="28" y="183"/>
                  <a:pt x="31" y="201"/>
                  <a:pt x="38" y="217"/>
                </a:cubicBezTo>
                <a:cubicBezTo>
                  <a:pt x="14" y="228"/>
                  <a:pt x="14" y="228"/>
                  <a:pt x="14" y="228"/>
                </a:cubicBezTo>
                <a:cubicBezTo>
                  <a:pt x="22" y="248"/>
                  <a:pt x="34" y="265"/>
                  <a:pt x="49" y="281"/>
                </a:cubicBezTo>
                <a:cubicBezTo>
                  <a:pt x="68" y="262"/>
                  <a:pt x="68" y="262"/>
                  <a:pt x="68" y="262"/>
                </a:cubicBezTo>
                <a:cubicBezTo>
                  <a:pt x="80" y="275"/>
                  <a:pt x="95" y="285"/>
                  <a:pt x="112" y="292"/>
                </a:cubicBezTo>
                <a:cubicBezTo>
                  <a:pt x="102" y="318"/>
                  <a:pt x="102" y="318"/>
                  <a:pt x="102" y="318"/>
                </a:cubicBezTo>
                <a:cubicBezTo>
                  <a:pt x="122" y="326"/>
                  <a:pt x="143" y="332"/>
                  <a:pt x="164" y="332"/>
                </a:cubicBezTo>
                <a:cubicBezTo>
                  <a:pt x="168" y="332"/>
                  <a:pt x="168" y="332"/>
                  <a:pt x="168" y="332"/>
                </a:cubicBezTo>
                <a:cubicBezTo>
                  <a:pt x="168" y="304"/>
                  <a:pt x="168" y="304"/>
                  <a:pt x="168" y="304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84" y="302"/>
                  <a:pt x="202" y="298"/>
                  <a:pt x="218" y="291"/>
                </a:cubicBezTo>
                <a:cubicBezTo>
                  <a:pt x="228" y="316"/>
                  <a:pt x="228" y="316"/>
                  <a:pt x="228" y="316"/>
                </a:cubicBezTo>
                <a:cubicBezTo>
                  <a:pt x="247" y="308"/>
                  <a:pt x="265" y="296"/>
                  <a:pt x="280" y="280"/>
                </a:cubicBezTo>
                <a:cubicBezTo>
                  <a:pt x="262" y="262"/>
                  <a:pt x="262" y="262"/>
                  <a:pt x="262" y="262"/>
                </a:cubicBezTo>
                <a:cubicBezTo>
                  <a:pt x="274" y="249"/>
                  <a:pt x="284" y="234"/>
                  <a:pt x="291" y="217"/>
                </a:cubicBezTo>
                <a:lnTo>
                  <a:pt x="316" y="227"/>
                </a:lnTo>
                <a:close/>
                <a:moveTo>
                  <a:pt x="164" y="95"/>
                </a:moveTo>
                <a:cubicBezTo>
                  <a:pt x="203" y="95"/>
                  <a:pt x="234" y="126"/>
                  <a:pt x="234" y="165"/>
                </a:cubicBezTo>
                <a:cubicBezTo>
                  <a:pt x="234" y="203"/>
                  <a:pt x="203" y="235"/>
                  <a:pt x="164" y="235"/>
                </a:cubicBezTo>
                <a:cubicBezTo>
                  <a:pt x="126" y="235"/>
                  <a:pt x="94" y="203"/>
                  <a:pt x="94" y="165"/>
                </a:cubicBezTo>
                <a:cubicBezTo>
                  <a:pt x="94" y="126"/>
                  <a:pt x="126" y="95"/>
                  <a:pt x="164" y="95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32"/>
          <p:cNvSpPr>
            <a:spLocks noEditPoints="1"/>
          </p:cNvSpPr>
          <p:nvPr/>
        </p:nvSpPr>
        <p:spPr bwMode="auto">
          <a:xfrm>
            <a:off x="3628471" y="5355128"/>
            <a:ext cx="738188" cy="744537"/>
          </a:xfrm>
          <a:custGeom>
            <a:avLst/>
            <a:gdLst>
              <a:gd name="T0" fmla="*/ 316 w 329"/>
              <a:gd name="T1" fmla="*/ 227 h 332"/>
              <a:gd name="T2" fmla="*/ 329 w 329"/>
              <a:gd name="T3" fmla="*/ 164 h 332"/>
              <a:gd name="T4" fmla="*/ 302 w 329"/>
              <a:gd name="T5" fmla="*/ 164 h 332"/>
              <a:gd name="T6" fmla="*/ 291 w 329"/>
              <a:gd name="T7" fmla="*/ 112 h 332"/>
              <a:gd name="T8" fmla="*/ 315 w 329"/>
              <a:gd name="T9" fmla="*/ 101 h 332"/>
              <a:gd name="T10" fmla="*/ 280 w 329"/>
              <a:gd name="T11" fmla="*/ 49 h 332"/>
              <a:gd name="T12" fmla="*/ 261 w 329"/>
              <a:gd name="T13" fmla="*/ 67 h 332"/>
              <a:gd name="T14" fmla="*/ 216 w 329"/>
              <a:gd name="T15" fmla="*/ 38 h 332"/>
              <a:gd name="T16" fmla="*/ 227 w 329"/>
              <a:gd name="T17" fmla="*/ 13 h 332"/>
              <a:gd name="T18" fmla="*/ 164 w 329"/>
              <a:gd name="T19" fmla="*/ 0 h 332"/>
              <a:gd name="T20" fmla="*/ 164 w 329"/>
              <a:gd name="T21" fmla="*/ 0 h 332"/>
              <a:gd name="T22" fmla="*/ 164 w 329"/>
              <a:gd name="T23" fmla="*/ 9 h 332"/>
              <a:gd name="T24" fmla="*/ 164 w 329"/>
              <a:gd name="T25" fmla="*/ 28 h 332"/>
              <a:gd name="T26" fmla="*/ 112 w 329"/>
              <a:gd name="T27" fmla="*/ 38 h 332"/>
              <a:gd name="T28" fmla="*/ 101 w 329"/>
              <a:gd name="T29" fmla="*/ 14 h 332"/>
              <a:gd name="T30" fmla="*/ 48 w 329"/>
              <a:gd name="T31" fmla="*/ 49 h 332"/>
              <a:gd name="T32" fmla="*/ 67 w 329"/>
              <a:gd name="T33" fmla="*/ 68 h 332"/>
              <a:gd name="T34" fmla="*/ 37 w 329"/>
              <a:gd name="T35" fmla="*/ 113 h 332"/>
              <a:gd name="T36" fmla="*/ 13 w 329"/>
              <a:gd name="T37" fmla="*/ 102 h 332"/>
              <a:gd name="T38" fmla="*/ 0 w 329"/>
              <a:gd name="T39" fmla="*/ 165 h 332"/>
              <a:gd name="T40" fmla="*/ 0 w 329"/>
              <a:gd name="T41" fmla="*/ 165 h 332"/>
              <a:gd name="T42" fmla="*/ 28 w 329"/>
              <a:gd name="T43" fmla="*/ 165 h 332"/>
              <a:gd name="T44" fmla="*/ 38 w 329"/>
              <a:gd name="T45" fmla="*/ 217 h 332"/>
              <a:gd name="T46" fmla="*/ 14 w 329"/>
              <a:gd name="T47" fmla="*/ 228 h 332"/>
              <a:gd name="T48" fmla="*/ 49 w 329"/>
              <a:gd name="T49" fmla="*/ 281 h 332"/>
              <a:gd name="T50" fmla="*/ 68 w 329"/>
              <a:gd name="T51" fmla="*/ 262 h 332"/>
              <a:gd name="T52" fmla="*/ 112 w 329"/>
              <a:gd name="T53" fmla="*/ 292 h 332"/>
              <a:gd name="T54" fmla="*/ 102 w 329"/>
              <a:gd name="T55" fmla="*/ 318 h 332"/>
              <a:gd name="T56" fmla="*/ 164 w 329"/>
              <a:gd name="T57" fmla="*/ 332 h 332"/>
              <a:gd name="T58" fmla="*/ 168 w 329"/>
              <a:gd name="T59" fmla="*/ 332 h 332"/>
              <a:gd name="T60" fmla="*/ 168 w 329"/>
              <a:gd name="T61" fmla="*/ 304 h 332"/>
              <a:gd name="T62" fmla="*/ 168 w 329"/>
              <a:gd name="T63" fmla="*/ 302 h 332"/>
              <a:gd name="T64" fmla="*/ 218 w 329"/>
              <a:gd name="T65" fmla="*/ 291 h 332"/>
              <a:gd name="T66" fmla="*/ 228 w 329"/>
              <a:gd name="T67" fmla="*/ 316 h 332"/>
              <a:gd name="T68" fmla="*/ 280 w 329"/>
              <a:gd name="T69" fmla="*/ 280 h 332"/>
              <a:gd name="T70" fmla="*/ 262 w 329"/>
              <a:gd name="T71" fmla="*/ 262 h 332"/>
              <a:gd name="T72" fmla="*/ 291 w 329"/>
              <a:gd name="T73" fmla="*/ 217 h 332"/>
              <a:gd name="T74" fmla="*/ 316 w 329"/>
              <a:gd name="T75" fmla="*/ 227 h 332"/>
              <a:gd name="T76" fmla="*/ 164 w 329"/>
              <a:gd name="T77" fmla="*/ 95 h 332"/>
              <a:gd name="T78" fmla="*/ 234 w 329"/>
              <a:gd name="T79" fmla="*/ 165 h 332"/>
              <a:gd name="T80" fmla="*/ 164 w 329"/>
              <a:gd name="T81" fmla="*/ 235 h 332"/>
              <a:gd name="T82" fmla="*/ 94 w 329"/>
              <a:gd name="T83" fmla="*/ 165 h 332"/>
              <a:gd name="T84" fmla="*/ 164 w 329"/>
              <a:gd name="T85" fmla="*/ 95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9" h="332">
                <a:moveTo>
                  <a:pt x="316" y="227"/>
                </a:moveTo>
                <a:cubicBezTo>
                  <a:pt x="324" y="207"/>
                  <a:pt x="329" y="186"/>
                  <a:pt x="329" y="164"/>
                </a:cubicBezTo>
                <a:cubicBezTo>
                  <a:pt x="302" y="164"/>
                  <a:pt x="302" y="164"/>
                  <a:pt x="302" y="164"/>
                </a:cubicBezTo>
                <a:cubicBezTo>
                  <a:pt x="302" y="146"/>
                  <a:pt x="298" y="128"/>
                  <a:pt x="291" y="112"/>
                </a:cubicBezTo>
                <a:cubicBezTo>
                  <a:pt x="315" y="101"/>
                  <a:pt x="315" y="101"/>
                  <a:pt x="315" y="101"/>
                </a:cubicBezTo>
                <a:cubicBezTo>
                  <a:pt x="307" y="82"/>
                  <a:pt x="295" y="64"/>
                  <a:pt x="280" y="49"/>
                </a:cubicBezTo>
                <a:cubicBezTo>
                  <a:pt x="261" y="67"/>
                  <a:pt x="261" y="67"/>
                  <a:pt x="261" y="67"/>
                </a:cubicBezTo>
                <a:cubicBezTo>
                  <a:pt x="248" y="55"/>
                  <a:pt x="233" y="45"/>
                  <a:pt x="216" y="38"/>
                </a:cubicBezTo>
                <a:cubicBezTo>
                  <a:pt x="227" y="13"/>
                  <a:pt x="227" y="13"/>
                  <a:pt x="227" y="13"/>
                </a:cubicBezTo>
                <a:cubicBezTo>
                  <a:pt x="207" y="5"/>
                  <a:pt x="186" y="0"/>
                  <a:pt x="164" y="0"/>
                </a:cubicBezTo>
                <a:cubicBezTo>
                  <a:pt x="164" y="0"/>
                  <a:pt x="164" y="0"/>
                  <a:pt x="164" y="0"/>
                </a:cubicBezTo>
                <a:cubicBezTo>
                  <a:pt x="164" y="9"/>
                  <a:pt x="164" y="9"/>
                  <a:pt x="164" y="9"/>
                </a:cubicBezTo>
                <a:cubicBezTo>
                  <a:pt x="164" y="28"/>
                  <a:pt x="164" y="28"/>
                  <a:pt x="164" y="28"/>
                </a:cubicBezTo>
                <a:cubicBezTo>
                  <a:pt x="146" y="28"/>
                  <a:pt x="128" y="31"/>
                  <a:pt x="112" y="38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81" y="22"/>
                  <a:pt x="64" y="34"/>
                  <a:pt x="48" y="49"/>
                </a:cubicBezTo>
                <a:cubicBezTo>
                  <a:pt x="67" y="68"/>
                  <a:pt x="67" y="68"/>
                  <a:pt x="67" y="68"/>
                </a:cubicBezTo>
                <a:cubicBezTo>
                  <a:pt x="54" y="81"/>
                  <a:pt x="44" y="96"/>
                  <a:pt x="37" y="113"/>
                </a:cubicBezTo>
                <a:cubicBezTo>
                  <a:pt x="13" y="102"/>
                  <a:pt x="13" y="102"/>
                  <a:pt x="13" y="102"/>
                </a:cubicBezTo>
                <a:cubicBezTo>
                  <a:pt x="5" y="122"/>
                  <a:pt x="0" y="143"/>
                  <a:pt x="0" y="165"/>
                </a:cubicBezTo>
                <a:cubicBezTo>
                  <a:pt x="0" y="165"/>
                  <a:pt x="0" y="165"/>
                  <a:pt x="0" y="165"/>
                </a:cubicBezTo>
                <a:cubicBezTo>
                  <a:pt x="28" y="165"/>
                  <a:pt x="28" y="165"/>
                  <a:pt x="28" y="165"/>
                </a:cubicBezTo>
                <a:cubicBezTo>
                  <a:pt x="28" y="183"/>
                  <a:pt x="31" y="201"/>
                  <a:pt x="38" y="217"/>
                </a:cubicBezTo>
                <a:cubicBezTo>
                  <a:pt x="14" y="228"/>
                  <a:pt x="14" y="228"/>
                  <a:pt x="14" y="228"/>
                </a:cubicBezTo>
                <a:cubicBezTo>
                  <a:pt x="22" y="248"/>
                  <a:pt x="34" y="265"/>
                  <a:pt x="49" y="281"/>
                </a:cubicBezTo>
                <a:cubicBezTo>
                  <a:pt x="68" y="262"/>
                  <a:pt x="68" y="262"/>
                  <a:pt x="68" y="262"/>
                </a:cubicBezTo>
                <a:cubicBezTo>
                  <a:pt x="80" y="275"/>
                  <a:pt x="95" y="285"/>
                  <a:pt x="112" y="292"/>
                </a:cubicBezTo>
                <a:cubicBezTo>
                  <a:pt x="102" y="318"/>
                  <a:pt x="102" y="318"/>
                  <a:pt x="102" y="318"/>
                </a:cubicBezTo>
                <a:cubicBezTo>
                  <a:pt x="122" y="326"/>
                  <a:pt x="143" y="332"/>
                  <a:pt x="164" y="332"/>
                </a:cubicBezTo>
                <a:cubicBezTo>
                  <a:pt x="168" y="332"/>
                  <a:pt x="168" y="332"/>
                  <a:pt x="168" y="332"/>
                </a:cubicBezTo>
                <a:cubicBezTo>
                  <a:pt x="168" y="304"/>
                  <a:pt x="168" y="304"/>
                  <a:pt x="168" y="304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84" y="302"/>
                  <a:pt x="202" y="298"/>
                  <a:pt x="218" y="291"/>
                </a:cubicBezTo>
                <a:cubicBezTo>
                  <a:pt x="228" y="316"/>
                  <a:pt x="228" y="316"/>
                  <a:pt x="228" y="316"/>
                </a:cubicBezTo>
                <a:cubicBezTo>
                  <a:pt x="247" y="308"/>
                  <a:pt x="265" y="296"/>
                  <a:pt x="280" y="280"/>
                </a:cubicBezTo>
                <a:cubicBezTo>
                  <a:pt x="262" y="262"/>
                  <a:pt x="262" y="262"/>
                  <a:pt x="262" y="262"/>
                </a:cubicBezTo>
                <a:cubicBezTo>
                  <a:pt x="274" y="249"/>
                  <a:pt x="284" y="234"/>
                  <a:pt x="291" y="217"/>
                </a:cubicBezTo>
                <a:lnTo>
                  <a:pt x="316" y="227"/>
                </a:lnTo>
                <a:close/>
                <a:moveTo>
                  <a:pt x="164" y="95"/>
                </a:moveTo>
                <a:cubicBezTo>
                  <a:pt x="203" y="95"/>
                  <a:pt x="234" y="126"/>
                  <a:pt x="234" y="165"/>
                </a:cubicBezTo>
                <a:cubicBezTo>
                  <a:pt x="234" y="203"/>
                  <a:pt x="203" y="235"/>
                  <a:pt x="164" y="235"/>
                </a:cubicBezTo>
                <a:cubicBezTo>
                  <a:pt x="126" y="235"/>
                  <a:pt x="94" y="203"/>
                  <a:pt x="94" y="165"/>
                </a:cubicBezTo>
                <a:cubicBezTo>
                  <a:pt x="94" y="126"/>
                  <a:pt x="126" y="95"/>
                  <a:pt x="164" y="95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8" name="Picture 8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2" y="6282033"/>
            <a:ext cx="739175" cy="47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0450"/>
      </p:ext>
    </p:extLst>
  </p:cSld>
  <p:clrMapOvr>
    <a:masterClrMapping/>
  </p:clrMapOvr>
  <p:transition spd="slow">
    <p:comb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6" presetClass="entr" presetSubtype="37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1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3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6" presetClass="entr" presetSubtype="37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1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3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7619388" cy="6858000"/>
          </a:xfrm>
          <a:prstGeom prst="rect">
            <a:avLst/>
          </a:prstGeom>
          <a:solidFill>
            <a:schemeClr val="tx2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82314" y="2161495"/>
            <a:ext cx="4327585" cy="337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en-US" b="1" dirty="0" smtClean="0">
                <a:solidFill>
                  <a:schemeClr val="bg1"/>
                </a:solidFill>
                <a:latin typeface="+mj-lt"/>
              </a:rPr>
              <a:t>                         </a:t>
            </a:r>
            <a:r>
              <a:rPr lang="en-US" altLang="en-US" b="1" u="sng" dirty="0" smtClean="0">
                <a:solidFill>
                  <a:schemeClr val="bg1"/>
                </a:solidFill>
                <a:latin typeface="+mj-lt"/>
              </a:rPr>
              <a:t>Proactive</a:t>
            </a:r>
            <a:r>
              <a:rPr lang="en-US" altLang="en-US" sz="1600" b="1" u="sng" dirty="0" smtClean="0">
                <a:solidFill>
                  <a:schemeClr val="bg1"/>
                </a:solidFill>
              </a:rPr>
              <a:t/>
            </a:r>
            <a:br>
              <a:rPr lang="en-US" altLang="en-US" sz="1600" b="1" u="sng" dirty="0" smtClean="0">
                <a:solidFill>
                  <a:schemeClr val="bg1"/>
                </a:solidFill>
              </a:rPr>
            </a:br>
            <a:endParaRPr lang="en-US" altLang="en-US" sz="1600" b="1" u="sng" dirty="0" smtClean="0">
              <a:solidFill>
                <a:schemeClr val="bg1"/>
              </a:solidFill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1600" b="1" dirty="0" smtClean="0">
                <a:solidFill>
                  <a:schemeClr val="bg1"/>
                </a:solidFill>
              </a:rPr>
              <a:t>Monitor </a:t>
            </a:r>
            <a:r>
              <a:rPr lang="en-US" altLang="en-US" sz="1600" b="1" dirty="0">
                <a:solidFill>
                  <a:schemeClr val="bg1"/>
                </a:solidFill>
              </a:rPr>
              <a:t>competitor prices, use analytical tools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chemeClr val="bg1"/>
                </a:solidFill>
              </a:rPr>
              <a:t>Understand what causes market changes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chemeClr val="bg1"/>
                </a:solidFill>
              </a:rPr>
              <a:t>Understand competitor / retailer behavior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chemeClr val="bg1"/>
                </a:solidFill>
              </a:rPr>
              <a:t>Be the one who drives the change!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chemeClr val="bg1"/>
                </a:solidFill>
              </a:rPr>
              <a:t>Suitable for market leaders</a:t>
            </a:r>
          </a:p>
          <a:p>
            <a:pPr algn="ctr">
              <a:lnSpc>
                <a:spcPct val="120000"/>
              </a:lnSpc>
            </a:pPr>
            <a:endParaRPr lang="en-US" altLang="en-US" sz="1600" b="1" u="sng" dirty="0" smtClean="0">
              <a:solidFill>
                <a:schemeClr val="bg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454478" y="5301657"/>
            <a:ext cx="835163" cy="83516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9984" y="5300328"/>
            <a:ext cx="835163" cy="83516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Triangle 31"/>
          <p:cNvSpPr/>
          <p:nvPr/>
        </p:nvSpPr>
        <p:spPr>
          <a:xfrm rot="16200000">
            <a:off x="11277600" y="5943600"/>
            <a:ext cx="914400" cy="914400"/>
          </a:xfrm>
          <a:prstGeom prst="rtTriangle">
            <a:avLst/>
          </a:prstGeom>
          <a:solidFill>
            <a:schemeClr val="tx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1700934" y="6451598"/>
            <a:ext cx="418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2EF8B5A-6976-470A-B167-F4F20B7933A9}" type="slidenum">
              <a:rPr lang="en-US" sz="1600" smtClean="0">
                <a:solidFill>
                  <a:schemeClr val="bg1"/>
                </a:solidFill>
              </a:rPr>
              <a:t>5</a:t>
            </a:fld>
            <a:endParaRPr lang="en-US" sz="1600">
              <a:solidFill>
                <a:schemeClr val="bg1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0" y="837407"/>
            <a:ext cx="6179850" cy="1348742"/>
            <a:chOff x="6383969" y="-107151"/>
            <a:chExt cx="12359700" cy="2697483"/>
          </a:xfrm>
        </p:grpSpPr>
        <p:sp>
          <p:nvSpPr>
            <p:cNvPr id="35" name="TextBox 34"/>
            <p:cNvSpPr txBox="1"/>
            <p:nvPr/>
          </p:nvSpPr>
          <p:spPr>
            <a:xfrm>
              <a:off x="6383969" y="-107151"/>
              <a:ext cx="12359700" cy="1815865"/>
            </a:xfrm>
            <a:prstGeom prst="rect">
              <a:avLst/>
            </a:prstGeom>
            <a:noFill/>
          </p:spPr>
          <p:txBody>
            <a:bodyPr wrap="square" lIns="45711" tIns="22856" rIns="45711" bIns="22856" rtlCol="0">
              <a:spAutoFit/>
            </a:bodyPr>
            <a:lstStyle/>
            <a:p>
              <a:pPr marL="109538" indent="0" algn="ctr">
                <a:buFont typeface="Wingdings 3" pitchFamily="18" charset="2"/>
                <a:buNone/>
              </a:pPr>
              <a:r>
                <a:rPr lang="en-US" altLang="en-US" sz="2800" b="1" dirty="0">
                  <a:solidFill>
                    <a:schemeClr val="bg1"/>
                  </a:solidFill>
                  <a:latin typeface="+mj-lt"/>
                </a:rPr>
                <a:t>Reactive or Proactive price monitoring?</a:t>
              </a:r>
            </a:p>
          </p:txBody>
        </p:sp>
        <p:sp>
          <p:nvSpPr>
            <p:cNvPr id="36" name="Subtitle 2"/>
            <p:cNvSpPr txBox="1">
              <a:spLocks/>
            </p:cNvSpPr>
            <p:nvPr/>
          </p:nvSpPr>
          <p:spPr>
            <a:xfrm>
              <a:off x="6448061" y="1751216"/>
              <a:ext cx="11655186" cy="839116"/>
            </a:xfrm>
            <a:prstGeom prst="rect">
              <a:avLst/>
            </a:prstGeom>
          </p:spPr>
          <p:txBody>
            <a:bodyPr vert="horz" lIns="108745" tIns="54373" rIns="108745" bIns="54373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550" dirty="0">
                <a:solidFill>
                  <a:schemeClr val="bg1"/>
                </a:solidFill>
                <a:latin typeface="Lato Light"/>
                <a:cs typeface="Lato Light"/>
              </a:endParaRPr>
            </a:p>
          </p:txBody>
        </p:sp>
      </p:grpSp>
      <p:sp>
        <p:nvSpPr>
          <p:cNvPr id="30" name="Oval 29"/>
          <p:cNvSpPr/>
          <p:nvPr/>
        </p:nvSpPr>
        <p:spPr>
          <a:xfrm>
            <a:off x="1323599" y="5301658"/>
            <a:ext cx="835163" cy="83516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 rot="18809024">
            <a:off x="7308112" y="2706845"/>
            <a:ext cx="5289188" cy="1828800"/>
            <a:chOff x="6309602" y="2359092"/>
            <a:chExt cx="5686318" cy="1822480"/>
          </a:xfrm>
        </p:grpSpPr>
        <p:sp>
          <p:nvSpPr>
            <p:cNvPr id="37" name="Freeform 49"/>
            <p:cNvSpPr>
              <a:spLocks noEditPoints="1"/>
            </p:cNvSpPr>
            <p:nvPr/>
          </p:nvSpPr>
          <p:spPr bwMode="auto">
            <a:xfrm>
              <a:off x="11035280" y="3540132"/>
              <a:ext cx="641440" cy="641440"/>
            </a:xfrm>
            <a:custGeom>
              <a:avLst/>
              <a:gdLst>
                <a:gd name="T0" fmla="*/ 169 w 338"/>
                <a:gd name="T1" fmla="*/ 316 h 338"/>
                <a:gd name="T2" fmla="*/ 196 w 338"/>
                <a:gd name="T3" fmla="*/ 313 h 338"/>
                <a:gd name="T4" fmla="*/ 206 w 338"/>
                <a:gd name="T5" fmla="*/ 337 h 338"/>
                <a:gd name="T6" fmla="*/ 264 w 338"/>
                <a:gd name="T7" fmla="*/ 312 h 338"/>
                <a:gd name="T8" fmla="*/ 254 w 338"/>
                <a:gd name="T9" fmla="*/ 289 h 338"/>
                <a:gd name="T10" fmla="*/ 291 w 338"/>
                <a:gd name="T11" fmla="*/ 252 h 338"/>
                <a:gd name="T12" fmla="*/ 314 w 338"/>
                <a:gd name="T13" fmla="*/ 261 h 338"/>
                <a:gd name="T14" fmla="*/ 338 w 338"/>
                <a:gd name="T15" fmla="*/ 203 h 338"/>
                <a:gd name="T16" fmla="*/ 314 w 338"/>
                <a:gd name="T17" fmla="*/ 193 h 338"/>
                <a:gd name="T18" fmla="*/ 314 w 338"/>
                <a:gd name="T19" fmla="*/ 141 h 338"/>
                <a:gd name="T20" fmla="*/ 337 w 338"/>
                <a:gd name="T21" fmla="*/ 131 h 338"/>
                <a:gd name="T22" fmla="*/ 312 w 338"/>
                <a:gd name="T23" fmla="*/ 73 h 338"/>
                <a:gd name="T24" fmla="*/ 289 w 338"/>
                <a:gd name="T25" fmla="*/ 83 h 338"/>
                <a:gd name="T26" fmla="*/ 252 w 338"/>
                <a:gd name="T27" fmla="*/ 47 h 338"/>
                <a:gd name="T28" fmla="*/ 261 w 338"/>
                <a:gd name="T29" fmla="*/ 24 h 338"/>
                <a:gd name="T30" fmla="*/ 203 w 338"/>
                <a:gd name="T31" fmla="*/ 0 h 338"/>
                <a:gd name="T32" fmla="*/ 193 w 338"/>
                <a:gd name="T33" fmla="*/ 24 h 338"/>
                <a:gd name="T34" fmla="*/ 169 w 338"/>
                <a:gd name="T35" fmla="*/ 22 h 338"/>
                <a:gd name="T36" fmla="*/ 169 w 338"/>
                <a:gd name="T37" fmla="*/ 44 h 338"/>
                <a:gd name="T38" fmla="*/ 284 w 338"/>
                <a:gd name="T39" fmla="*/ 120 h 338"/>
                <a:gd name="T40" fmla="*/ 218 w 338"/>
                <a:gd name="T41" fmla="*/ 284 h 338"/>
                <a:gd name="T42" fmla="*/ 169 w 338"/>
                <a:gd name="T43" fmla="*/ 294 h 338"/>
                <a:gd name="T44" fmla="*/ 169 w 338"/>
                <a:gd name="T45" fmla="*/ 294 h 338"/>
                <a:gd name="T46" fmla="*/ 169 w 338"/>
                <a:gd name="T47" fmla="*/ 316 h 338"/>
                <a:gd name="T48" fmla="*/ 24 w 338"/>
                <a:gd name="T49" fmla="*/ 196 h 338"/>
                <a:gd name="T50" fmla="*/ 1 w 338"/>
                <a:gd name="T51" fmla="*/ 206 h 338"/>
                <a:gd name="T52" fmla="*/ 26 w 338"/>
                <a:gd name="T53" fmla="*/ 264 h 338"/>
                <a:gd name="T54" fmla="*/ 49 w 338"/>
                <a:gd name="T55" fmla="*/ 254 h 338"/>
                <a:gd name="T56" fmla="*/ 86 w 338"/>
                <a:gd name="T57" fmla="*/ 290 h 338"/>
                <a:gd name="T58" fmla="*/ 77 w 338"/>
                <a:gd name="T59" fmla="*/ 314 h 338"/>
                <a:gd name="T60" fmla="*/ 135 w 338"/>
                <a:gd name="T61" fmla="*/ 338 h 338"/>
                <a:gd name="T62" fmla="*/ 145 w 338"/>
                <a:gd name="T63" fmla="*/ 314 h 338"/>
                <a:gd name="T64" fmla="*/ 169 w 338"/>
                <a:gd name="T65" fmla="*/ 316 h 338"/>
                <a:gd name="T66" fmla="*/ 169 w 338"/>
                <a:gd name="T67" fmla="*/ 294 h 338"/>
                <a:gd name="T68" fmla="*/ 54 w 338"/>
                <a:gd name="T69" fmla="*/ 218 h 338"/>
                <a:gd name="T70" fmla="*/ 120 w 338"/>
                <a:gd name="T71" fmla="*/ 54 h 338"/>
                <a:gd name="T72" fmla="*/ 120 w 338"/>
                <a:gd name="T73" fmla="*/ 54 h 338"/>
                <a:gd name="T74" fmla="*/ 169 w 338"/>
                <a:gd name="T75" fmla="*/ 44 h 338"/>
                <a:gd name="T76" fmla="*/ 169 w 338"/>
                <a:gd name="T77" fmla="*/ 44 h 338"/>
                <a:gd name="T78" fmla="*/ 169 w 338"/>
                <a:gd name="T79" fmla="*/ 22 h 338"/>
                <a:gd name="T80" fmla="*/ 142 w 338"/>
                <a:gd name="T81" fmla="*/ 24 h 338"/>
                <a:gd name="T82" fmla="*/ 132 w 338"/>
                <a:gd name="T83" fmla="*/ 1 h 338"/>
                <a:gd name="T84" fmla="*/ 74 w 338"/>
                <a:gd name="T85" fmla="*/ 26 h 338"/>
                <a:gd name="T86" fmla="*/ 84 w 338"/>
                <a:gd name="T87" fmla="*/ 49 h 338"/>
                <a:gd name="T88" fmla="*/ 47 w 338"/>
                <a:gd name="T89" fmla="*/ 86 h 338"/>
                <a:gd name="T90" fmla="*/ 24 w 338"/>
                <a:gd name="T91" fmla="*/ 76 h 338"/>
                <a:gd name="T92" fmla="*/ 0 w 338"/>
                <a:gd name="T93" fmla="*/ 135 h 338"/>
                <a:gd name="T94" fmla="*/ 24 w 338"/>
                <a:gd name="T95" fmla="*/ 144 h 338"/>
                <a:gd name="T96" fmla="*/ 24 w 338"/>
                <a:gd name="T97" fmla="*/ 196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38" h="338">
                  <a:moveTo>
                    <a:pt x="169" y="316"/>
                  </a:moveTo>
                  <a:cubicBezTo>
                    <a:pt x="178" y="316"/>
                    <a:pt x="187" y="315"/>
                    <a:pt x="196" y="313"/>
                  </a:cubicBezTo>
                  <a:cubicBezTo>
                    <a:pt x="206" y="337"/>
                    <a:pt x="206" y="337"/>
                    <a:pt x="206" y="337"/>
                  </a:cubicBezTo>
                  <a:cubicBezTo>
                    <a:pt x="264" y="312"/>
                    <a:pt x="264" y="312"/>
                    <a:pt x="264" y="312"/>
                  </a:cubicBezTo>
                  <a:cubicBezTo>
                    <a:pt x="254" y="289"/>
                    <a:pt x="254" y="289"/>
                    <a:pt x="254" y="289"/>
                  </a:cubicBezTo>
                  <a:cubicBezTo>
                    <a:pt x="269" y="278"/>
                    <a:pt x="281" y="266"/>
                    <a:pt x="291" y="252"/>
                  </a:cubicBezTo>
                  <a:cubicBezTo>
                    <a:pt x="314" y="261"/>
                    <a:pt x="314" y="261"/>
                    <a:pt x="314" y="261"/>
                  </a:cubicBezTo>
                  <a:cubicBezTo>
                    <a:pt x="338" y="203"/>
                    <a:pt x="338" y="203"/>
                    <a:pt x="338" y="203"/>
                  </a:cubicBezTo>
                  <a:cubicBezTo>
                    <a:pt x="314" y="193"/>
                    <a:pt x="314" y="193"/>
                    <a:pt x="314" y="193"/>
                  </a:cubicBezTo>
                  <a:cubicBezTo>
                    <a:pt x="317" y="176"/>
                    <a:pt x="317" y="159"/>
                    <a:pt x="314" y="141"/>
                  </a:cubicBezTo>
                  <a:cubicBezTo>
                    <a:pt x="337" y="131"/>
                    <a:pt x="337" y="131"/>
                    <a:pt x="337" y="131"/>
                  </a:cubicBezTo>
                  <a:cubicBezTo>
                    <a:pt x="312" y="73"/>
                    <a:pt x="312" y="73"/>
                    <a:pt x="312" y="73"/>
                  </a:cubicBezTo>
                  <a:cubicBezTo>
                    <a:pt x="289" y="83"/>
                    <a:pt x="289" y="83"/>
                    <a:pt x="289" y="83"/>
                  </a:cubicBezTo>
                  <a:cubicBezTo>
                    <a:pt x="279" y="69"/>
                    <a:pt x="266" y="57"/>
                    <a:pt x="252" y="47"/>
                  </a:cubicBezTo>
                  <a:cubicBezTo>
                    <a:pt x="261" y="24"/>
                    <a:pt x="261" y="24"/>
                    <a:pt x="261" y="24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193" y="24"/>
                    <a:pt x="193" y="24"/>
                    <a:pt x="193" y="24"/>
                  </a:cubicBezTo>
                  <a:cubicBezTo>
                    <a:pt x="185" y="22"/>
                    <a:pt x="177" y="22"/>
                    <a:pt x="169" y="22"/>
                  </a:cubicBezTo>
                  <a:cubicBezTo>
                    <a:pt x="169" y="44"/>
                    <a:pt x="169" y="44"/>
                    <a:pt x="169" y="44"/>
                  </a:cubicBezTo>
                  <a:cubicBezTo>
                    <a:pt x="219" y="44"/>
                    <a:pt x="264" y="74"/>
                    <a:pt x="284" y="120"/>
                  </a:cubicBezTo>
                  <a:cubicBezTo>
                    <a:pt x="311" y="183"/>
                    <a:pt x="281" y="257"/>
                    <a:pt x="218" y="284"/>
                  </a:cubicBezTo>
                  <a:cubicBezTo>
                    <a:pt x="202" y="290"/>
                    <a:pt x="186" y="294"/>
                    <a:pt x="169" y="294"/>
                  </a:cubicBezTo>
                  <a:cubicBezTo>
                    <a:pt x="169" y="294"/>
                    <a:pt x="169" y="294"/>
                    <a:pt x="169" y="294"/>
                  </a:cubicBezTo>
                  <a:lnTo>
                    <a:pt x="169" y="316"/>
                  </a:lnTo>
                  <a:close/>
                  <a:moveTo>
                    <a:pt x="24" y="196"/>
                  </a:moveTo>
                  <a:cubicBezTo>
                    <a:pt x="1" y="206"/>
                    <a:pt x="1" y="206"/>
                    <a:pt x="1" y="206"/>
                  </a:cubicBezTo>
                  <a:cubicBezTo>
                    <a:pt x="26" y="264"/>
                    <a:pt x="26" y="264"/>
                    <a:pt x="26" y="264"/>
                  </a:cubicBezTo>
                  <a:cubicBezTo>
                    <a:pt x="49" y="254"/>
                    <a:pt x="49" y="254"/>
                    <a:pt x="49" y="254"/>
                  </a:cubicBezTo>
                  <a:cubicBezTo>
                    <a:pt x="59" y="268"/>
                    <a:pt x="72" y="281"/>
                    <a:pt x="86" y="290"/>
                  </a:cubicBezTo>
                  <a:cubicBezTo>
                    <a:pt x="77" y="314"/>
                    <a:pt x="77" y="314"/>
                    <a:pt x="77" y="314"/>
                  </a:cubicBezTo>
                  <a:cubicBezTo>
                    <a:pt x="135" y="338"/>
                    <a:pt x="135" y="338"/>
                    <a:pt x="135" y="338"/>
                  </a:cubicBezTo>
                  <a:cubicBezTo>
                    <a:pt x="145" y="314"/>
                    <a:pt x="145" y="314"/>
                    <a:pt x="145" y="314"/>
                  </a:cubicBezTo>
                  <a:cubicBezTo>
                    <a:pt x="153" y="315"/>
                    <a:pt x="161" y="316"/>
                    <a:pt x="169" y="316"/>
                  </a:cubicBezTo>
                  <a:cubicBezTo>
                    <a:pt x="169" y="294"/>
                    <a:pt x="169" y="294"/>
                    <a:pt x="169" y="294"/>
                  </a:cubicBezTo>
                  <a:cubicBezTo>
                    <a:pt x="119" y="294"/>
                    <a:pt x="74" y="264"/>
                    <a:pt x="54" y="218"/>
                  </a:cubicBezTo>
                  <a:cubicBezTo>
                    <a:pt x="27" y="154"/>
                    <a:pt x="57" y="81"/>
                    <a:pt x="120" y="54"/>
                  </a:cubicBezTo>
                  <a:cubicBezTo>
                    <a:pt x="120" y="54"/>
                    <a:pt x="120" y="54"/>
                    <a:pt x="120" y="54"/>
                  </a:cubicBezTo>
                  <a:cubicBezTo>
                    <a:pt x="136" y="47"/>
                    <a:pt x="152" y="44"/>
                    <a:pt x="169" y="44"/>
                  </a:cubicBezTo>
                  <a:cubicBezTo>
                    <a:pt x="169" y="44"/>
                    <a:pt x="169" y="44"/>
                    <a:pt x="169" y="44"/>
                  </a:cubicBezTo>
                  <a:cubicBezTo>
                    <a:pt x="169" y="22"/>
                    <a:pt x="169" y="22"/>
                    <a:pt x="169" y="22"/>
                  </a:cubicBezTo>
                  <a:cubicBezTo>
                    <a:pt x="160" y="22"/>
                    <a:pt x="151" y="23"/>
                    <a:pt x="142" y="24"/>
                  </a:cubicBezTo>
                  <a:cubicBezTo>
                    <a:pt x="132" y="1"/>
                    <a:pt x="132" y="1"/>
                    <a:pt x="132" y="1"/>
                  </a:cubicBezTo>
                  <a:cubicBezTo>
                    <a:pt x="74" y="26"/>
                    <a:pt x="74" y="26"/>
                    <a:pt x="74" y="26"/>
                  </a:cubicBezTo>
                  <a:cubicBezTo>
                    <a:pt x="84" y="49"/>
                    <a:pt x="84" y="49"/>
                    <a:pt x="84" y="49"/>
                  </a:cubicBezTo>
                  <a:cubicBezTo>
                    <a:pt x="69" y="59"/>
                    <a:pt x="57" y="72"/>
                    <a:pt x="47" y="86"/>
                  </a:cubicBezTo>
                  <a:cubicBezTo>
                    <a:pt x="24" y="76"/>
                    <a:pt x="24" y="76"/>
                    <a:pt x="24" y="76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24" y="144"/>
                    <a:pt x="24" y="144"/>
                    <a:pt x="24" y="144"/>
                  </a:cubicBezTo>
                  <a:cubicBezTo>
                    <a:pt x="21" y="162"/>
                    <a:pt x="21" y="179"/>
                    <a:pt x="24" y="196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50"/>
            <p:cNvSpPr>
              <a:spLocks noEditPoints="1"/>
            </p:cNvSpPr>
            <p:nvPr/>
          </p:nvSpPr>
          <p:spPr bwMode="auto">
            <a:xfrm>
              <a:off x="10811840" y="3032452"/>
              <a:ext cx="463600" cy="465120"/>
            </a:xfrm>
            <a:custGeom>
              <a:avLst/>
              <a:gdLst>
                <a:gd name="T0" fmla="*/ 122 w 244"/>
                <a:gd name="T1" fmla="*/ 229 h 245"/>
                <a:gd name="T2" fmla="*/ 142 w 244"/>
                <a:gd name="T3" fmla="*/ 227 h 245"/>
                <a:gd name="T4" fmla="*/ 149 w 244"/>
                <a:gd name="T5" fmla="*/ 244 h 245"/>
                <a:gd name="T6" fmla="*/ 191 w 244"/>
                <a:gd name="T7" fmla="*/ 226 h 245"/>
                <a:gd name="T8" fmla="*/ 184 w 244"/>
                <a:gd name="T9" fmla="*/ 209 h 245"/>
                <a:gd name="T10" fmla="*/ 210 w 244"/>
                <a:gd name="T11" fmla="*/ 183 h 245"/>
                <a:gd name="T12" fmla="*/ 227 w 244"/>
                <a:gd name="T13" fmla="*/ 190 h 245"/>
                <a:gd name="T14" fmla="*/ 244 w 244"/>
                <a:gd name="T15" fmla="*/ 147 h 245"/>
                <a:gd name="T16" fmla="*/ 227 w 244"/>
                <a:gd name="T17" fmla="*/ 140 h 245"/>
                <a:gd name="T18" fmla="*/ 227 w 244"/>
                <a:gd name="T19" fmla="*/ 103 h 245"/>
                <a:gd name="T20" fmla="*/ 244 w 244"/>
                <a:gd name="T21" fmla="*/ 96 h 245"/>
                <a:gd name="T22" fmla="*/ 226 w 244"/>
                <a:gd name="T23" fmla="*/ 53 h 245"/>
                <a:gd name="T24" fmla="*/ 209 w 244"/>
                <a:gd name="T25" fmla="*/ 61 h 245"/>
                <a:gd name="T26" fmla="*/ 182 w 244"/>
                <a:gd name="T27" fmla="*/ 35 h 245"/>
                <a:gd name="T28" fmla="*/ 189 w 244"/>
                <a:gd name="T29" fmla="*/ 17 h 245"/>
                <a:gd name="T30" fmla="*/ 146 w 244"/>
                <a:gd name="T31" fmla="*/ 0 h 245"/>
                <a:gd name="T32" fmla="*/ 139 w 244"/>
                <a:gd name="T33" fmla="*/ 17 h 245"/>
                <a:gd name="T34" fmla="*/ 122 w 244"/>
                <a:gd name="T35" fmla="*/ 16 h 245"/>
                <a:gd name="T36" fmla="*/ 122 w 244"/>
                <a:gd name="T37" fmla="*/ 32 h 245"/>
                <a:gd name="T38" fmla="*/ 205 w 244"/>
                <a:gd name="T39" fmla="*/ 87 h 245"/>
                <a:gd name="T40" fmla="*/ 157 w 244"/>
                <a:gd name="T41" fmla="*/ 206 h 245"/>
                <a:gd name="T42" fmla="*/ 122 w 244"/>
                <a:gd name="T43" fmla="*/ 213 h 245"/>
                <a:gd name="T44" fmla="*/ 122 w 244"/>
                <a:gd name="T45" fmla="*/ 213 h 245"/>
                <a:gd name="T46" fmla="*/ 122 w 244"/>
                <a:gd name="T47" fmla="*/ 229 h 245"/>
                <a:gd name="T48" fmla="*/ 17 w 244"/>
                <a:gd name="T49" fmla="*/ 142 h 245"/>
                <a:gd name="T50" fmla="*/ 0 w 244"/>
                <a:gd name="T51" fmla="*/ 150 h 245"/>
                <a:gd name="T52" fmla="*/ 18 w 244"/>
                <a:gd name="T53" fmla="*/ 192 h 245"/>
                <a:gd name="T54" fmla="*/ 35 w 244"/>
                <a:gd name="T55" fmla="*/ 184 h 245"/>
                <a:gd name="T56" fmla="*/ 62 w 244"/>
                <a:gd name="T57" fmla="*/ 211 h 245"/>
                <a:gd name="T58" fmla="*/ 55 w 244"/>
                <a:gd name="T59" fmla="*/ 228 h 245"/>
                <a:gd name="T60" fmla="*/ 97 w 244"/>
                <a:gd name="T61" fmla="*/ 245 h 245"/>
                <a:gd name="T62" fmla="*/ 104 w 244"/>
                <a:gd name="T63" fmla="*/ 228 h 245"/>
                <a:gd name="T64" fmla="*/ 122 w 244"/>
                <a:gd name="T65" fmla="*/ 229 h 245"/>
                <a:gd name="T66" fmla="*/ 122 w 244"/>
                <a:gd name="T67" fmla="*/ 213 h 245"/>
                <a:gd name="T68" fmla="*/ 39 w 244"/>
                <a:gd name="T69" fmla="*/ 158 h 245"/>
                <a:gd name="T70" fmla="*/ 86 w 244"/>
                <a:gd name="T71" fmla="*/ 39 h 245"/>
                <a:gd name="T72" fmla="*/ 86 w 244"/>
                <a:gd name="T73" fmla="*/ 39 h 245"/>
                <a:gd name="T74" fmla="*/ 122 w 244"/>
                <a:gd name="T75" fmla="*/ 32 h 245"/>
                <a:gd name="T76" fmla="*/ 122 w 244"/>
                <a:gd name="T77" fmla="*/ 32 h 245"/>
                <a:gd name="T78" fmla="*/ 122 w 244"/>
                <a:gd name="T79" fmla="*/ 16 h 245"/>
                <a:gd name="T80" fmla="*/ 102 w 244"/>
                <a:gd name="T81" fmla="*/ 18 h 245"/>
                <a:gd name="T82" fmla="*/ 95 w 244"/>
                <a:gd name="T83" fmla="*/ 1 h 245"/>
                <a:gd name="T84" fmla="*/ 53 w 244"/>
                <a:gd name="T85" fmla="*/ 19 h 245"/>
                <a:gd name="T86" fmla="*/ 60 w 244"/>
                <a:gd name="T87" fmla="*/ 36 h 245"/>
                <a:gd name="T88" fmla="*/ 34 w 244"/>
                <a:gd name="T89" fmla="*/ 63 h 245"/>
                <a:gd name="T90" fmla="*/ 17 w 244"/>
                <a:gd name="T91" fmla="*/ 56 h 245"/>
                <a:gd name="T92" fmla="*/ 0 w 244"/>
                <a:gd name="T93" fmla="*/ 98 h 245"/>
                <a:gd name="T94" fmla="*/ 17 w 244"/>
                <a:gd name="T95" fmla="*/ 105 h 245"/>
                <a:gd name="T96" fmla="*/ 17 w 244"/>
                <a:gd name="T97" fmla="*/ 14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44" h="245">
                  <a:moveTo>
                    <a:pt x="122" y="229"/>
                  </a:moveTo>
                  <a:cubicBezTo>
                    <a:pt x="128" y="229"/>
                    <a:pt x="135" y="229"/>
                    <a:pt x="142" y="227"/>
                  </a:cubicBezTo>
                  <a:cubicBezTo>
                    <a:pt x="149" y="244"/>
                    <a:pt x="149" y="244"/>
                    <a:pt x="149" y="244"/>
                  </a:cubicBezTo>
                  <a:cubicBezTo>
                    <a:pt x="191" y="226"/>
                    <a:pt x="191" y="226"/>
                    <a:pt x="191" y="226"/>
                  </a:cubicBezTo>
                  <a:cubicBezTo>
                    <a:pt x="184" y="209"/>
                    <a:pt x="184" y="209"/>
                    <a:pt x="184" y="209"/>
                  </a:cubicBezTo>
                  <a:cubicBezTo>
                    <a:pt x="194" y="202"/>
                    <a:pt x="203" y="193"/>
                    <a:pt x="210" y="183"/>
                  </a:cubicBezTo>
                  <a:cubicBezTo>
                    <a:pt x="227" y="190"/>
                    <a:pt x="227" y="190"/>
                    <a:pt x="227" y="190"/>
                  </a:cubicBezTo>
                  <a:cubicBezTo>
                    <a:pt x="244" y="147"/>
                    <a:pt x="244" y="147"/>
                    <a:pt x="244" y="147"/>
                  </a:cubicBezTo>
                  <a:cubicBezTo>
                    <a:pt x="227" y="140"/>
                    <a:pt x="227" y="140"/>
                    <a:pt x="227" y="140"/>
                  </a:cubicBezTo>
                  <a:cubicBezTo>
                    <a:pt x="229" y="128"/>
                    <a:pt x="229" y="115"/>
                    <a:pt x="227" y="103"/>
                  </a:cubicBezTo>
                  <a:cubicBezTo>
                    <a:pt x="244" y="96"/>
                    <a:pt x="244" y="96"/>
                    <a:pt x="244" y="96"/>
                  </a:cubicBezTo>
                  <a:cubicBezTo>
                    <a:pt x="226" y="53"/>
                    <a:pt x="226" y="53"/>
                    <a:pt x="226" y="53"/>
                  </a:cubicBezTo>
                  <a:cubicBezTo>
                    <a:pt x="209" y="61"/>
                    <a:pt x="209" y="61"/>
                    <a:pt x="209" y="61"/>
                  </a:cubicBezTo>
                  <a:cubicBezTo>
                    <a:pt x="201" y="50"/>
                    <a:pt x="192" y="42"/>
                    <a:pt x="182" y="35"/>
                  </a:cubicBezTo>
                  <a:cubicBezTo>
                    <a:pt x="189" y="17"/>
                    <a:pt x="189" y="17"/>
                    <a:pt x="189" y="17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139" y="17"/>
                    <a:pt x="139" y="17"/>
                    <a:pt x="139" y="17"/>
                  </a:cubicBezTo>
                  <a:cubicBezTo>
                    <a:pt x="134" y="17"/>
                    <a:pt x="128" y="16"/>
                    <a:pt x="122" y="16"/>
                  </a:cubicBezTo>
                  <a:cubicBezTo>
                    <a:pt x="122" y="32"/>
                    <a:pt x="122" y="32"/>
                    <a:pt x="122" y="32"/>
                  </a:cubicBezTo>
                  <a:cubicBezTo>
                    <a:pt x="158" y="32"/>
                    <a:pt x="191" y="54"/>
                    <a:pt x="205" y="87"/>
                  </a:cubicBezTo>
                  <a:cubicBezTo>
                    <a:pt x="225" y="133"/>
                    <a:pt x="203" y="186"/>
                    <a:pt x="157" y="206"/>
                  </a:cubicBezTo>
                  <a:cubicBezTo>
                    <a:pt x="146" y="211"/>
                    <a:pt x="134" y="213"/>
                    <a:pt x="122" y="213"/>
                  </a:cubicBezTo>
                  <a:cubicBezTo>
                    <a:pt x="122" y="213"/>
                    <a:pt x="122" y="213"/>
                    <a:pt x="122" y="213"/>
                  </a:cubicBezTo>
                  <a:lnTo>
                    <a:pt x="122" y="229"/>
                  </a:lnTo>
                  <a:close/>
                  <a:moveTo>
                    <a:pt x="17" y="142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18" y="192"/>
                    <a:pt x="18" y="192"/>
                    <a:pt x="18" y="192"/>
                  </a:cubicBezTo>
                  <a:cubicBezTo>
                    <a:pt x="35" y="184"/>
                    <a:pt x="35" y="184"/>
                    <a:pt x="35" y="184"/>
                  </a:cubicBezTo>
                  <a:cubicBezTo>
                    <a:pt x="42" y="195"/>
                    <a:pt x="51" y="204"/>
                    <a:pt x="62" y="211"/>
                  </a:cubicBezTo>
                  <a:cubicBezTo>
                    <a:pt x="55" y="228"/>
                    <a:pt x="55" y="228"/>
                    <a:pt x="55" y="228"/>
                  </a:cubicBezTo>
                  <a:cubicBezTo>
                    <a:pt x="97" y="245"/>
                    <a:pt x="97" y="245"/>
                    <a:pt x="97" y="245"/>
                  </a:cubicBezTo>
                  <a:cubicBezTo>
                    <a:pt x="104" y="228"/>
                    <a:pt x="104" y="228"/>
                    <a:pt x="104" y="228"/>
                  </a:cubicBezTo>
                  <a:cubicBezTo>
                    <a:pt x="110" y="229"/>
                    <a:pt x="116" y="229"/>
                    <a:pt x="122" y="229"/>
                  </a:cubicBezTo>
                  <a:cubicBezTo>
                    <a:pt x="122" y="213"/>
                    <a:pt x="122" y="213"/>
                    <a:pt x="122" y="213"/>
                  </a:cubicBezTo>
                  <a:cubicBezTo>
                    <a:pt x="86" y="213"/>
                    <a:pt x="53" y="191"/>
                    <a:pt x="39" y="158"/>
                  </a:cubicBezTo>
                  <a:cubicBezTo>
                    <a:pt x="19" y="112"/>
                    <a:pt x="40" y="59"/>
                    <a:pt x="86" y="39"/>
                  </a:cubicBezTo>
                  <a:cubicBezTo>
                    <a:pt x="86" y="39"/>
                    <a:pt x="86" y="39"/>
                    <a:pt x="86" y="39"/>
                  </a:cubicBezTo>
                  <a:cubicBezTo>
                    <a:pt x="98" y="35"/>
                    <a:pt x="110" y="32"/>
                    <a:pt x="122" y="32"/>
                  </a:cubicBezTo>
                  <a:cubicBezTo>
                    <a:pt x="122" y="32"/>
                    <a:pt x="122" y="32"/>
                    <a:pt x="122" y="32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15" y="16"/>
                    <a:pt x="109" y="17"/>
                    <a:pt x="102" y="18"/>
                  </a:cubicBezTo>
                  <a:cubicBezTo>
                    <a:pt x="95" y="1"/>
                    <a:pt x="95" y="1"/>
                    <a:pt x="95" y="1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0" y="43"/>
                    <a:pt x="41" y="52"/>
                    <a:pt x="34" y="63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17" y="105"/>
                    <a:pt x="17" y="105"/>
                    <a:pt x="17" y="105"/>
                  </a:cubicBezTo>
                  <a:cubicBezTo>
                    <a:pt x="15" y="117"/>
                    <a:pt x="15" y="130"/>
                    <a:pt x="17" y="142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51"/>
            <p:cNvSpPr>
              <a:spLocks noEditPoints="1"/>
            </p:cNvSpPr>
            <p:nvPr/>
          </p:nvSpPr>
          <p:spPr bwMode="auto">
            <a:xfrm>
              <a:off x="7075682" y="3091731"/>
              <a:ext cx="463600" cy="463600"/>
            </a:xfrm>
            <a:custGeom>
              <a:avLst/>
              <a:gdLst>
                <a:gd name="T0" fmla="*/ 122 w 244"/>
                <a:gd name="T1" fmla="*/ 228 h 244"/>
                <a:gd name="T2" fmla="*/ 142 w 244"/>
                <a:gd name="T3" fmla="*/ 226 h 244"/>
                <a:gd name="T4" fmla="*/ 149 w 244"/>
                <a:gd name="T5" fmla="*/ 243 h 244"/>
                <a:gd name="T6" fmla="*/ 191 w 244"/>
                <a:gd name="T7" fmla="*/ 225 h 244"/>
                <a:gd name="T8" fmla="*/ 184 w 244"/>
                <a:gd name="T9" fmla="*/ 208 h 244"/>
                <a:gd name="T10" fmla="*/ 210 w 244"/>
                <a:gd name="T11" fmla="*/ 182 h 244"/>
                <a:gd name="T12" fmla="*/ 227 w 244"/>
                <a:gd name="T13" fmla="*/ 189 h 244"/>
                <a:gd name="T14" fmla="*/ 244 w 244"/>
                <a:gd name="T15" fmla="*/ 146 h 244"/>
                <a:gd name="T16" fmla="*/ 227 w 244"/>
                <a:gd name="T17" fmla="*/ 139 h 244"/>
                <a:gd name="T18" fmla="*/ 227 w 244"/>
                <a:gd name="T19" fmla="*/ 102 h 244"/>
                <a:gd name="T20" fmla="*/ 244 w 244"/>
                <a:gd name="T21" fmla="*/ 95 h 244"/>
                <a:gd name="T22" fmla="*/ 226 w 244"/>
                <a:gd name="T23" fmla="*/ 53 h 244"/>
                <a:gd name="T24" fmla="*/ 209 w 244"/>
                <a:gd name="T25" fmla="*/ 60 h 244"/>
                <a:gd name="T26" fmla="*/ 182 w 244"/>
                <a:gd name="T27" fmla="*/ 34 h 244"/>
                <a:gd name="T28" fmla="*/ 189 w 244"/>
                <a:gd name="T29" fmla="*/ 17 h 244"/>
                <a:gd name="T30" fmla="*/ 147 w 244"/>
                <a:gd name="T31" fmla="*/ 0 h 244"/>
                <a:gd name="T32" fmla="*/ 140 w 244"/>
                <a:gd name="T33" fmla="*/ 17 h 244"/>
                <a:gd name="T34" fmla="*/ 122 w 244"/>
                <a:gd name="T35" fmla="*/ 15 h 244"/>
                <a:gd name="T36" fmla="*/ 122 w 244"/>
                <a:gd name="T37" fmla="*/ 31 h 244"/>
                <a:gd name="T38" fmla="*/ 205 w 244"/>
                <a:gd name="T39" fmla="*/ 86 h 244"/>
                <a:gd name="T40" fmla="*/ 158 w 244"/>
                <a:gd name="T41" fmla="*/ 205 h 244"/>
                <a:gd name="T42" fmla="*/ 122 w 244"/>
                <a:gd name="T43" fmla="*/ 212 h 244"/>
                <a:gd name="T44" fmla="*/ 122 w 244"/>
                <a:gd name="T45" fmla="*/ 212 h 244"/>
                <a:gd name="T46" fmla="*/ 122 w 244"/>
                <a:gd name="T47" fmla="*/ 228 h 244"/>
                <a:gd name="T48" fmla="*/ 18 w 244"/>
                <a:gd name="T49" fmla="*/ 142 h 244"/>
                <a:gd name="T50" fmla="*/ 1 w 244"/>
                <a:gd name="T51" fmla="*/ 149 h 244"/>
                <a:gd name="T52" fmla="*/ 18 w 244"/>
                <a:gd name="T53" fmla="*/ 191 h 244"/>
                <a:gd name="T54" fmla="*/ 35 w 244"/>
                <a:gd name="T55" fmla="*/ 184 h 244"/>
                <a:gd name="T56" fmla="*/ 62 w 244"/>
                <a:gd name="T57" fmla="*/ 210 h 244"/>
                <a:gd name="T58" fmla="*/ 55 w 244"/>
                <a:gd name="T59" fmla="*/ 227 h 244"/>
                <a:gd name="T60" fmla="*/ 98 w 244"/>
                <a:gd name="T61" fmla="*/ 244 h 244"/>
                <a:gd name="T62" fmla="*/ 105 w 244"/>
                <a:gd name="T63" fmla="*/ 227 h 244"/>
                <a:gd name="T64" fmla="*/ 122 w 244"/>
                <a:gd name="T65" fmla="*/ 228 h 244"/>
                <a:gd name="T66" fmla="*/ 122 w 244"/>
                <a:gd name="T67" fmla="*/ 212 h 244"/>
                <a:gd name="T68" fmla="*/ 39 w 244"/>
                <a:gd name="T69" fmla="*/ 157 h 244"/>
                <a:gd name="T70" fmla="*/ 87 w 244"/>
                <a:gd name="T71" fmla="*/ 39 h 244"/>
                <a:gd name="T72" fmla="*/ 87 w 244"/>
                <a:gd name="T73" fmla="*/ 39 h 244"/>
                <a:gd name="T74" fmla="*/ 122 w 244"/>
                <a:gd name="T75" fmla="*/ 31 h 244"/>
                <a:gd name="T76" fmla="*/ 122 w 244"/>
                <a:gd name="T77" fmla="*/ 31 h 244"/>
                <a:gd name="T78" fmla="*/ 122 w 244"/>
                <a:gd name="T79" fmla="*/ 15 h 244"/>
                <a:gd name="T80" fmla="*/ 102 w 244"/>
                <a:gd name="T81" fmla="*/ 17 h 244"/>
                <a:gd name="T82" fmla="*/ 95 w 244"/>
                <a:gd name="T83" fmla="*/ 0 h 244"/>
                <a:gd name="T84" fmla="*/ 53 w 244"/>
                <a:gd name="T85" fmla="*/ 18 h 244"/>
                <a:gd name="T86" fmla="*/ 60 w 244"/>
                <a:gd name="T87" fmla="*/ 35 h 244"/>
                <a:gd name="T88" fmla="*/ 34 w 244"/>
                <a:gd name="T89" fmla="*/ 62 h 244"/>
                <a:gd name="T90" fmla="*/ 17 w 244"/>
                <a:gd name="T91" fmla="*/ 55 h 244"/>
                <a:gd name="T92" fmla="*/ 0 w 244"/>
                <a:gd name="T93" fmla="*/ 97 h 244"/>
                <a:gd name="T94" fmla="*/ 17 w 244"/>
                <a:gd name="T95" fmla="*/ 104 h 244"/>
                <a:gd name="T96" fmla="*/ 18 w 244"/>
                <a:gd name="T97" fmla="*/ 142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44" h="244">
                  <a:moveTo>
                    <a:pt x="122" y="228"/>
                  </a:moveTo>
                  <a:cubicBezTo>
                    <a:pt x="129" y="228"/>
                    <a:pt x="136" y="228"/>
                    <a:pt x="142" y="226"/>
                  </a:cubicBezTo>
                  <a:cubicBezTo>
                    <a:pt x="149" y="243"/>
                    <a:pt x="149" y="243"/>
                    <a:pt x="149" y="243"/>
                  </a:cubicBezTo>
                  <a:cubicBezTo>
                    <a:pt x="191" y="225"/>
                    <a:pt x="191" y="225"/>
                    <a:pt x="191" y="225"/>
                  </a:cubicBezTo>
                  <a:cubicBezTo>
                    <a:pt x="184" y="208"/>
                    <a:pt x="184" y="208"/>
                    <a:pt x="184" y="208"/>
                  </a:cubicBezTo>
                  <a:cubicBezTo>
                    <a:pt x="194" y="201"/>
                    <a:pt x="203" y="192"/>
                    <a:pt x="210" y="182"/>
                  </a:cubicBezTo>
                  <a:cubicBezTo>
                    <a:pt x="227" y="189"/>
                    <a:pt x="227" y="189"/>
                    <a:pt x="227" y="189"/>
                  </a:cubicBezTo>
                  <a:cubicBezTo>
                    <a:pt x="244" y="146"/>
                    <a:pt x="244" y="146"/>
                    <a:pt x="244" y="146"/>
                  </a:cubicBezTo>
                  <a:cubicBezTo>
                    <a:pt x="227" y="139"/>
                    <a:pt x="227" y="139"/>
                    <a:pt x="227" y="139"/>
                  </a:cubicBezTo>
                  <a:cubicBezTo>
                    <a:pt x="229" y="127"/>
                    <a:pt x="229" y="114"/>
                    <a:pt x="227" y="102"/>
                  </a:cubicBezTo>
                  <a:cubicBezTo>
                    <a:pt x="244" y="95"/>
                    <a:pt x="244" y="95"/>
                    <a:pt x="244" y="95"/>
                  </a:cubicBezTo>
                  <a:cubicBezTo>
                    <a:pt x="226" y="53"/>
                    <a:pt x="226" y="53"/>
                    <a:pt x="226" y="53"/>
                  </a:cubicBezTo>
                  <a:cubicBezTo>
                    <a:pt x="209" y="60"/>
                    <a:pt x="209" y="60"/>
                    <a:pt x="209" y="60"/>
                  </a:cubicBezTo>
                  <a:cubicBezTo>
                    <a:pt x="202" y="50"/>
                    <a:pt x="193" y="41"/>
                    <a:pt x="182" y="34"/>
                  </a:cubicBezTo>
                  <a:cubicBezTo>
                    <a:pt x="189" y="17"/>
                    <a:pt x="189" y="17"/>
                    <a:pt x="189" y="17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40" y="17"/>
                    <a:pt x="140" y="17"/>
                    <a:pt x="140" y="17"/>
                  </a:cubicBezTo>
                  <a:cubicBezTo>
                    <a:pt x="134" y="16"/>
                    <a:pt x="128" y="15"/>
                    <a:pt x="122" y="15"/>
                  </a:cubicBezTo>
                  <a:cubicBezTo>
                    <a:pt x="122" y="31"/>
                    <a:pt x="122" y="31"/>
                    <a:pt x="122" y="31"/>
                  </a:cubicBezTo>
                  <a:cubicBezTo>
                    <a:pt x="159" y="31"/>
                    <a:pt x="191" y="53"/>
                    <a:pt x="205" y="86"/>
                  </a:cubicBezTo>
                  <a:cubicBezTo>
                    <a:pt x="225" y="132"/>
                    <a:pt x="204" y="185"/>
                    <a:pt x="158" y="205"/>
                  </a:cubicBezTo>
                  <a:cubicBezTo>
                    <a:pt x="146" y="210"/>
                    <a:pt x="134" y="212"/>
                    <a:pt x="122" y="212"/>
                  </a:cubicBezTo>
                  <a:cubicBezTo>
                    <a:pt x="122" y="212"/>
                    <a:pt x="122" y="212"/>
                    <a:pt x="122" y="212"/>
                  </a:cubicBezTo>
                  <a:lnTo>
                    <a:pt x="122" y="228"/>
                  </a:lnTo>
                  <a:close/>
                  <a:moveTo>
                    <a:pt x="18" y="142"/>
                  </a:moveTo>
                  <a:cubicBezTo>
                    <a:pt x="1" y="149"/>
                    <a:pt x="1" y="149"/>
                    <a:pt x="1" y="149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35" y="184"/>
                    <a:pt x="35" y="184"/>
                    <a:pt x="35" y="184"/>
                  </a:cubicBezTo>
                  <a:cubicBezTo>
                    <a:pt x="43" y="194"/>
                    <a:pt x="52" y="203"/>
                    <a:pt x="62" y="210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98" y="244"/>
                    <a:pt x="98" y="244"/>
                    <a:pt x="98" y="244"/>
                  </a:cubicBezTo>
                  <a:cubicBezTo>
                    <a:pt x="105" y="227"/>
                    <a:pt x="105" y="227"/>
                    <a:pt x="105" y="227"/>
                  </a:cubicBezTo>
                  <a:cubicBezTo>
                    <a:pt x="110" y="228"/>
                    <a:pt x="116" y="228"/>
                    <a:pt x="122" y="228"/>
                  </a:cubicBezTo>
                  <a:cubicBezTo>
                    <a:pt x="122" y="212"/>
                    <a:pt x="122" y="212"/>
                    <a:pt x="122" y="212"/>
                  </a:cubicBezTo>
                  <a:cubicBezTo>
                    <a:pt x="86" y="212"/>
                    <a:pt x="53" y="191"/>
                    <a:pt x="39" y="157"/>
                  </a:cubicBezTo>
                  <a:cubicBezTo>
                    <a:pt x="19" y="111"/>
                    <a:pt x="41" y="58"/>
                    <a:pt x="87" y="39"/>
                  </a:cubicBezTo>
                  <a:cubicBezTo>
                    <a:pt x="87" y="39"/>
                    <a:pt x="87" y="39"/>
                    <a:pt x="87" y="39"/>
                  </a:cubicBezTo>
                  <a:cubicBezTo>
                    <a:pt x="98" y="34"/>
                    <a:pt x="110" y="31"/>
                    <a:pt x="122" y="31"/>
                  </a:cubicBezTo>
                  <a:cubicBezTo>
                    <a:pt x="122" y="31"/>
                    <a:pt x="122" y="31"/>
                    <a:pt x="122" y="31"/>
                  </a:cubicBezTo>
                  <a:cubicBezTo>
                    <a:pt x="122" y="15"/>
                    <a:pt x="122" y="15"/>
                    <a:pt x="122" y="15"/>
                  </a:cubicBezTo>
                  <a:cubicBezTo>
                    <a:pt x="116" y="15"/>
                    <a:pt x="109" y="16"/>
                    <a:pt x="102" y="17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50" y="42"/>
                    <a:pt x="41" y="51"/>
                    <a:pt x="34" y="62"/>
                  </a:cubicBezTo>
                  <a:cubicBezTo>
                    <a:pt x="17" y="55"/>
                    <a:pt x="17" y="55"/>
                    <a:pt x="17" y="5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17" y="104"/>
                    <a:pt x="17" y="104"/>
                    <a:pt x="17" y="104"/>
                  </a:cubicBezTo>
                  <a:cubicBezTo>
                    <a:pt x="15" y="117"/>
                    <a:pt x="15" y="129"/>
                    <a:pt x="18" y="142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52"/>
            <p:cNvSpPr>
              <a:spLocks noEditPoints="1"/>
            </p:cNvSpPr>
            <p:nvPr/>
          </p:nvSpPr>
          <p:spPr bwMode="auto">
            <a:xfrm>
              <a:off x="6662242" y="2359092"/>
              <a:ext cx="656640" cy="656640"/>
            </a:xfrm>
            <a:custGeom>
              <a:avLst/>
              <a:gdLst>
                <a:gd name="T0" fmla="*/ 173 w 346"/>
                <a:gd name="T1" fmla="*/ 324 h 346"/>
                <a:gd name="T2" fmla="*/ 201 w 346"/>
                <a:gd name="T3" fmla="*/ 321 h 346"/>
                <a:gd name="T4" fmla="*/ 211 w 346"/>
                <a:gd name="T5" fmla="*/ 345 h 346"/>
                <a:gd name="T6" fmla="*/ 271 w 346"/>
                <a:gd name="T7" fmla="*/ 320 h 346"/>
                <a:gd name="T8" fmla="*/ 260 w 346"/>
                <a:gd name="T9" fmla="*/ 296 h 346"/>
                <a:gd name="T10" fmla="*/ 298 w 346"/>
                <a:gd name="T11" fmla="*/ 258 h 346"/>
                <a:gd name="T12" fmla="*/ 322 w 346"/>
                <a:gd name="T13" fmla="*/ 268 h 346"/>
                <a:gd name="T14" fmla="*/ 346 w 346"/>
                <a:gd name="T15" fmla="*/ 208 h 346"/>
                <a:gd name="T16" fmla="*/ 322 w 346"/>
                <a:gd name="T17" fmla="*/ 198 h 346"/>
                <a:gd name="T18" fmla="*/ 321 w 346"/>
                <a:gd name="T19" fmla="*/ 145 h 346"/>
                <a:gd name="T20" fmla="*/ 345 w 346"/>
                <a:gd name="T21" fmla="*/ 135 h 346"/>
                <a:gd name="T22" fmla="*/ 320 w 346"/>
                <a:gd name="T23" fmla="*/ 75 h 346"/>
                <a:gd name="T24" fmla="*/ 296 w 346"/>
                <a:gd name="T25" fmla="*/ 85 h 346"/>
                <a:gd name="T26" fmla="*/ 258 w 346"/>
                <a:gd name="T27" fmla="*/ 48 h 346"/>
                <a:gd name="T28" fmla="*/ 268 w 346"/>
                <a:gd name="T29" fmla="*/ 24 h 346"/>
                <a:gd name="T30" fmla="*/ 208 w 346"/>
                <a:gd name="T31" fmla="*/ 0 h 346"/>
                <a:gd name="T32" fmla="*/ 198 w 346"/>
                <a:gd name="T33" fmla="*/ 24 h 346"/>
                <a:gd name="T34" fmla="*/ 173 w 346"/>
                <a:gd name="T35" fmla="*/ 22 h 346"/>
                <a:gd name="T36" fmla="*/ 173 w 346"/>
                <a:gd name="T37" fmla="*/ 45 h 346"/>
                <a:gd name="T38" fmla="*/ 291 w 346"/>
                <a:gd name="T39" fmla="*/ 123 h 346"/>
                <a:gd name="T40" fmla="*/ 223 w 346"/>
                <a:gd name="T41" fmla="*/ 291 h 346"/>
                <a:gd name="T42" fmla="*/ 173 w 346"/>
                <a:gd name="T43" fmla="*/ 301 h 346"/>
                <a:gd name="T44" fmla="*/ 173 w 346"/>
                <a:gd name="T45" fmla="*/ 301 h 346"/>
                <a:gd name="T46" fmla="*/ 173 w 346"/>
                <a:gd name="T47" fmla="*/ 324 h 346"/>
                <a:gd name="T48" fmla="*/ 25 w 346"/>
                <a:gd name="T49" fmla="*/ 201 h 346"/>
                <a:gd name="T50" fmla="*/ 0 w 346"/>
                <a:gd name="T51" fmla="*/ 211 h 346"/>
                <a:gd name="T52" fmla="*/ 26 w 346"/>
                <a:gd name="T53" fmla="*/ 271 h 346"/>
                <a:gd name="T54" fmla="*/ 50 w 346"/>
                <a:gd name="T55" fmla="*/ 261 h 346"/>
                <a:gd name="T56" fmla="*/ 88 w 346"/>
                <a:gd name="T57" fmla="*/ 298 h 346"/>
                <a:gd name="T58" fmla="*/ 78 w 346"/>
                <a:gd name="T59" fmla="*/ 322 h 346"/>
                <a:gd name="T60" fmla="*/ 138 w 346"/>
                <a:gd name="T61" fmla="*/ 346 h 346"/>
                <a:gd name="T62" fmla="*/ 148 w 346"/>
                <a:gd name="T63" fmla="*/ 322 h 346"/>
                <a:gd name="T64" fmla="*/ 173 w 346"/>
                <a:gd name="T65" fmla="*/ 324 h 346"/>
                <a:gd name="T66" fmla="*/ 173 w 346"/>
                <a:gd name="T67" fmla="*/ 301 h 346"/>
                <a:gd name="T68" fmla="*/ 55 w 346"/>
                <a:gd name="T69" fmla="*/ 223 h 346"/>
                <a:gd name="T70" fmla="*/ 123 w 346"/>
                <a:gd name="T71" fmla="*/ 55 h 346"/>
                <a:gd name="T72" fmla="*/ 123 w 346"/>
                <a:gd name="T73" fmla="*/ 55 h 346"/>
                <a:gd name="T74" fmla="*/ 173 w 346"/>
                <a:gd name="T75" fmla="*/ 45 h 346"/>
                <a:gd name="T76" fmla="*/ 173 w 346"/>
                <a:gd name="T77" fmla="*/ 45 h 346"/>
                <a:gd name="T78" fmla="*/ 173 w 346"/>
                <a:gd name="T79" fmla="*/ 22 h 346"/>
                <a:gd name="T80" fmla="*/ 145 w 346"/>
                <a:gd name="T81" fmla="*/ 25 h 346"/>
                <a:gd name="T82" fmla="*/ 135 w 346"/>
                <a:gd name="T83" fmla="*/ 1 h 346"/>
                <a:gd name="T84" fmla="*/ 75 w 346"/>
                <a:gd name="T85" fmla="*/ 26 h 346"/>
                <a:gd name="T86" fmla="*/ 85 w 346"/>
                <a:gd name="T87" fmla="*/ 50 h 346"/>
                <a:gd name="T88" fmla="*/ 48 w 346"/>
                <a:gd name="T89" fmla="*/ 88 h 346"/>
                <a:gd name="T90" fmla="*/ 24 w 346"/>
                <a:gd name="T91" fmla="*/ 78 h 346"/>
                <a:gd name="T92" fmla="*/ 0 w 346"/>
                <a:gd name="T93" fmla="*/ 138 h 346"/>
                <a:gd name="T94" fmla="*/ 24 w 346"/>
                <a:gd name="T95" fmla="*/ 148 h 346"/>
                <a:gd name="T96" fmla="*/ 25 w 346"/>
                <a:gd name="T97" fmla="*/ 201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46" h="346">
                  <a:moveTo>
                    <a:pt x="173" y="324"/>
                  </a:moveTo>
                  <a:cubicBezTo>
                    <a:pt x="182" y="324"/>
                    <a:pt x="192" y="323"/>
                    <a:pt x="201" y="321"/>
                  </a:cubicBezTo>
                  <a:cubicBezTo>
                    <a:pt x="211" y="345"/>
                    <a:pt x="211" y="345"/>
                    <a:pt x="211" y="345"/>
                  </a:cubicBezTo>
                  <a:cubicBezTo>
                    <a:pt x="271" y="320"/>
                    <a:pt x="271" y="320"/>
                    <a:pt x="271" y="320"/>
                  </a:cubicBezTo>
                  <a:cubicBezTo>
                    <a:pt x="260" y="296"/>
                    <a:pt x="260" y="296"/>
                    <a:pt x="260" y="296"/>
                  </a:cubicBezTo>
                  <a:cubicBezTo>
                    <a:pt x="275" y="286"/>
                    <a:pt x="287" y="273"/>
                    <a:pt x="298" y="258"/>
                  </a:cubicBezTo>
                  <a:cubicBezTo>
                    <a:pt x="322" y="268"/>
                    <a:pt x="322" y="268"/>
                    <a:pt x="322" y="268"/>
                  </a:cubicBezTo>
                  <a:cubicBezTo>
                    <a:pt x="346" y="208"/>
                    <a:pt x="346" y="208"/>
                    <a:pt x="346" y="208"/>
                  </a:cubicBezTo>
                  <a:cubicBezTo>
                    <a:pt x="322" y="198"/>
                    <a:pt x="322" y="198"/>
                    <a:pt x="322" y="198"/>
                  </a:cubicBezTo>
                  <a:cubicBezTo>
                    <a:pt x="325" y="180"/>
                    <a:pt x="324" y="163"/>
                    <a:pt x="321" y="145"/>
                  </a:cubicBezTo>
                  <a:cubicBezTo>
                    <a:pt x="345" y="135"/>
                    <a:pt x="345" y="135"/>
                    <a:pt x="345" y="135"/>
                  </a:cubicBezTo>
                  <a:cubicBezTo>
                    <a:pt x="320" y="75"/>
                    <a:pt x="320" y="75"/>
                    <a:pt x="320" y="75"/>
                  </a:cubicBezTo>
                  <a:cubicBezTo>
                    <a:pt x="296" y="85"/>
                    <a:pt x="296" y="85"/>
                    <a:pt x="296" y="85"/>
                  </a:cubicBezTo>
                  <a:cubicBezTo>
                    <a:pt x="285" y="71"/>
                    <a:pt x="273" y="58"/>
                    <a:pt x="258" y="48"/>
                  </a:cubicBezTo>
                  <a:cubicBezTo>
                    <a:pt x="268" y="24"/>
                    <a:pt x="268" y="24"/>
                    <a:pt x="268" y="2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198" y="24"/>
                    <a:pt x="198" y="24"/>
                    <a:pt x="198" y="24"/>
                  </a:cubicBezTo>
                  <a:cubicBezTo>
                    <a:pt x="190" y="23"/>
                    <a:pt x="181" y="22"/>
                    <a:pt x="173" y="22"/>
                  </a:cubicBezTo>
                  <a:cubicBezTo>
                    <a:pt x="173" y="45"/>
                    <a:pt x="173" y="45"/>
                    <a:pt x="173" y="45"/>
                  </a:cubicBezTo>
                  <a:cubicBezTo>
                    <a:pt x="224" y="45"/>
                    <a:pt x="271" y="75"/>
                    <a:pt x="291" y="123"/>
                  </a:cubicBezTo>
                  <a:cubicBezTo>
                    <a:pt x="318" y="188"/>
                    <a:pt x="288" y="263"/>
                    <a:pt x="223" y="291"/>
                  </a:cubicBezTo>
                  <a:cubicBezTo>
                    <a:pt x="207" y="298"/>
                    <a:pt x="190" y="301"/>
                    <a:pt x="173" y="301"/>
                  </a:cubicBezTo>
                  <a:cubicBezTo>
                    <a:pt x="173" y="301"/>
                    <a:pt x="173" y="301"/>
                    <a:pt x="173" y="301"/>
                  </a:cubicBezTo>
                  <a:lnTo>
                    <a:pt x="173" y="324"/>
                  </a:lnTo>
                  <a:close/>
                  <a:moveTo>
                    <a:pt x="25" y="201"/>
                  </a:moveTo>
                  <a:cubicBezTo>
                    <a:pt x="0" y="211"/>
                    <a:pt x="0" y="211"/>
                    <a:pt x="0" y="211"/>
                  </a:cubicBezTo>
                  <a:cubicBezTo>
                    <a:pt x="26" y="271"/>
                    <a:pt x="26" y="271"/>
                    <a:pt x="26" y="271"/>
                  </a:cubicBezTo>
                  <a:cubicBezTo>
                    <a:pt x="50" y="261"/>
                    <a:pt x="50" y="261"/>
                    <a:pt x="50" y="261"/>
                  </a:cubicBezTo>
                  <a:cubicBezTo>
                    <a:pt x="60" y="275"/>
                    <a:pt x="73" y="288"/>
                    <a:pt x="88" y="298"/>
                  </a:cubicBezTo>
                  <a:cubicBezTo>
                    <a:pt x="78" y="322"/>
                    <a:pt x="78" y="322"/>
                    <a:pt x="78" y="322"/>
                  </a:cubicBezTo>
                  <a:cubicBezTo>
                    <a:pt x="138" y="346"/>
                    <a:pt x="138" y="346"/>
                    <a:pt x="138" y="346"/>
                  </a:cubicBezTo>
                  <a:cubicBezTo>
                    <a:pt x="148" y="322"/>
                    <a:pt x="148" y="322"/>
                    <a:pt x="148" y="322"/>
                  </a:cubicBezTo>
                  <a:cubicBezTo>
                    <a:pt x="156" y="323"/>
                    <a:pt x="164" y="324"/>
                    <a:pt x="173" y="324"/>
                  </a:cubicBezTo>
                  <a:cubicBezTo>
                    <a:pt x="173" y="301"/>
                    <a:pt x="173" y="301"/>
                    <a:pt x="173" y="301"/>
                  </a:cubicBezTo>
                  <a:cubicBezTo>
                    <a:pt x="121" y="301"/>
                    <a:pt x="75" y="271"/>
                    <a:pt x="55" y="223"/>
                  </a:cubicBezTo>
                  <a:cubicBezTo>
                    <a:pt x="27" y="158"/>
                    <a:pt x="58" y="83"/>
                    <a:pt x="123" y="55"/>
                  </a:cubicBezTo>
                  <a:cubicBezTo>
                    <a:pt x="123" y="55"/>
                    <a:pt x="123" y="55"/>
                    <a:pt x="123" y="55"/>
                  </a:cubicBezTo>
                  <a:cubicBezTo>
                    <a:pt x="139" y="48"/>
                    <a:pt x="155" y="45"/>
                    <a:pt x="173" y="45"/>
                  </a:cubicBezTo>
                  <a:cubicBezTo>
                    <a:pt x="173" y="45"/>
                    <a:pt x="173" y="45"/>
                    <a:pt x="173" y="45"/>
                  </a:cubicBezTo>
                  <a:cubicBezTo>
                    <a:pt x="173" y="22"/>
                    <a:pt x="173" y="22"/>
                    <a:pt x="173" y="22"/>
                  </a:cubicBezTo>
                  <a:cubicBezTo>
                    <a:pt x="163" y="22"/>
                    <a:pt x="154" y="23"/>
                    <a:pt x="145" y="25"/>
                  </a:cubicBezTo>
                  <a:cubicBezTo>
                    <a:pt x="135" y="1"/>
                    <a:pt x="135" y="1"/>
                    <a:pt x="135" y="1"/>
                  </a:cubicBezTo>
                  <a:cubicBezTo>
                    <a:pt x="75" y="26"/>
                    <a:pt x="75" y="26"/>
                    <a:pt x="75" y="26"/>
                  </a:cubicBezTo>
                  <a:cubicBezTo>
                    <a:pt x="85" y="50"/>
                    <a:pt x="85" y="50"/>
                    <a:pt x="85" y="50"/>
                  </a:cubicBezTo>
                  <a:cubicBezTo>
                    <a:pt x="71" y="60"/>
                    <a:pt x="58" y="73"/>
                    <a:pt x="48" y="88"/>
                  </a:cubicBezTo>
                  <a:cubicBezTo>
                    <a:pt x="24" y="78"/>
                    <a:pt x="24" y="78"/>
                    <a:pt x="24" y="78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24" y="148"/>
                    <a:pt x="24" y="148"/>
                    <a:pt x="24" y="148"/>
                  </a:cubicBezTo>
                  <a:cubicBezTo>
                    <a:pt x="21" y="166"/>
                    <a:pt x="21" y="183"/>
                    <a:pt x="25" y="201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53"/>
            <p:cNvSpPr>
              <a:spLocks noEditPoints="1"/>
            </p:cNvSpPr>
            <p:nvPr/>
          </p:nvSpPr>
          <p:spPr bwMode="auto">
            <a:xfrm>
              <a:off x="6572561" y="3129732"/>
              <a:ext cx="386080" cy="386080"/>
            </a:xfrm>
            <a:custGeom>
              <a:avLst/>
              <a:gdLst>
                <a:gd name="T0" fmla="*/ 102 w 203"/>
                <a:gd name="T1" fmla="*/ 190 h 203"/>
                <a:gd name="T2" fmla="*/ 118 w 203"/>
                <a:gd name="T3" fmla="*/ 188 h 203"/>
                <a:gd name="T4" fmla="*/ 124 w 203"/>
                <a:gd name="T5" fmla="*/ 202 h 203"/>
                <a:gd name="T6" fmla="*/ 159 w 203"/>
                <a:gd name="T7" fmla="*/ 188 h 203"/>
                <a:gd name="T8" fmla="*/ 153 w 203"/>
                <a:gd name="T9" fmla="*/ 173 h 203"/>
                <a:gd name="T10" fmla="*/ 175 w 203"/>
                <a:gd name="T11" fmla="*/ 151 h 203"/>
                <a:gd name="T12" fmla="*/ 189 w 203"/>
                <a:gd name="T13" fmla="*/ 157 h 203"/>
                <a:gd name="T14" fmla="*/ 203 w 203"/>
                <a:gd name="T15" fmla="*/ 122 h 203"/>
                <a:gd name="T16" fmla="*/ 189 w 203"/>
                <a:gd name="T17" fmla="*/ 116 h 203"/>
                <a:gd name="T18" fmla="*/ 189 w 203"/>
                <a:gd name="T19" fmla="*/ 85 h 203"/>
                <a:gd name="T20" fmla="*/ 203 w 203"/>
                <a:gd name="T21" fmla="*/ 79 h 203"/>
                <a:gd name="T22" fmla="*/ 188 w 203"/>
                <a:gd name="T23" fmla="*/ 44 h 203"/>
                <a:gd name="T24" fmla="*/ 174 w 203"/>
                <a:gd name="T25" fmla="*/ 50 h 203"/>
                <a:gd name="T26" fmla="*/ 152 w 203"/>
                <a:gd name="T27" fmla="*/ 28 h 203"/>
                <a:gd name="T28" fmla="*/ 157 w 203"/>
                <a:gd name="T29" fmla="*/ 14 h 203"/>
                <a:gd name="T30" fmla="*/ 122 w 203"/>
                <a:gd name="T31" fmla="*/ 0 h 203"/>
                <a:gd name="T32" fmla="*/ 116 w 203"/>
                <a:gd name="T33" fmla="*/ 14 h 203"/>
                <a:gd name="T34" fmla="*/ 102 w 203"/>
                <a:gd name="T35" fmla="*/ 13 h 203"/>
                <a:gd name="T36" fmla="*/ 102 w 203"/>
                <a:gd name="T37" fmla="*/ 26 h 203"/>
                <a:gd name="T38" fmla="*/ 171 w 203"/>
                <a:gd name="T39" fmla="*/ 72 h 203"/>
                <a:gd name="T40" fmla="*/ 131 w 203"/>
                <a:gd name="T41" fmla="*/ 171 h 203"/>
                <a:gd name="T42" fmla="*/ 102 w 203"/>
                <a:gd name="T43" fmla="*/ 177 h 203"/>
                <a:gd name="T44" fmla="*/ 102 w 203"/>
                <a:gd name="T45" fmla="*/ 177 h 203"/>
                <a:gd name="T46" fmla="*/ 102 w 203"/>
                <a:gd name="T47" fmla="*/ 190 h 203"/>
                <a:gd name="T48" fmla="*/ 15 w 203"/>
                <a:gd name="T49" fmla="*/ 118 h 203"/>
                <a:gd name="T50" fmla="*/ 0 w 203"/>
                <a:gd name="T51" fmla="*/ 124 h 203"/>
                <a:gd name="T52" fmla="*/ 15 w 203"/>
                <a:gd name="T53" fmla="*/ 159 h 203"/>
                <a:gd name="T54" fmla="*/ 30 w 203"/>
                <a:gd name="T55" fmla="*/ 153 h 203"/>
                <a:gd name="T56" fmla="*/ 52 w 203"/>
                <a:gd name="T57" fmla="*/ 174 h 203"/>
                <a:gd name="T58" fmla="*/ 46 w 203"/>
                <a:gd name="T59" fmla="*/ 189 h 203"/>
                <a:gd name="T60" fmla="*/ 81 w 203"/>
                <a:gd name="T61" fmla="*/ 203 h 203"/>
                <a:gd name="T62" fmla="*/ 87 w 203"/>
                <a:gd name="T63" fmla="*/ 189 h 203"/>
                <a:gd name="T64" fmla="*/ 102 w 203"/>
                <a:gd name="T65" fmla="*/ 190 h 203"/>
                <a:gd name="T66" fmla="*/ 102 w 203"/>
                <a:gd name="T67" fmla="*/ 177 h 203"/>
                <a:gd name="T68" fmla="*/ 32 w 203"/>
                <a:gd name="T69" fmla="*/ 131 h 203"/>
                <a:gd name="T70" fmla="*/ 72 w 203"/>
                <a:gd name="T71" fmla="*/ 32 h 203"/>
                <a:gd name="T72" fmla="*/ 72 w 203"/>
                <a:gd name="T73" fmla="*/ 32 h 203"/>
                <a:gd name="T74" fmla="*/ 102 w 203"/>
                <a:gd name="T75" fmla="*/ 26 h 203"/>
                <a:gd name="T76" fmla="*/ 102 w 203"/>
                <a:gd name="T77" fmla="*/ 26 h 203"/>
                <a:gd name="T78" fmla="*/ 102 w 203"/>
                <a:gd name="T79" fmla="*/ 13 h 203"/>
                <a:gd name="T80" fmla="*/ 85 w 203"/>
                <a:gd name="T81" fmla="*/ 14 h 203"/>
                <a:gd name="T82" fmla="*/ 79 w 203"/>
                <a:gd name="T83" fmla="*/ 0 h 203"/>
                <a:gd name="T84" fmla="*/ 44 w 203"/>
                <a:gd name="T85" fmla="*/ 15 h 203"/>
                <a:gd name="T86" fmla="*/ 50 w 203"/>
                <a:gd name="T87" fmla="*/ 29 h 203"/>
                <a:gd name="T88" fmla="*/ 28 w 203"/>
                <a:gd name="T89" fmla="*/ 51 h 203"/>
                <a:gd name="T90" fmla="*/ 14 w 203"/>
                <a:gd name="T91" fmla="*/ 46 h 203"/>
                <a:gd name="T92" fmla="*/ 0 w 203"/>
                <a:gd name="T93" fmla="*/ 81 h 203"/>
                <a:gd name="T94" fmla="*/ 14 w 203"/>
                <a:gd name="T95" fmla="*/ 87 h 203"/>
                <a:gd name="T96" fmla="*/ 15 w 203"/>
                <a:gd name="T97" fmla="*/ 118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03" h="203">
                  <a:moveTo>
                    <a:pt x="102" y="190"/>
                  </a:moveTo>
                  <a:cubicBezTo>
                    <a:pt x="107" y="190"/>
                    <a:pt x="113" y="189"/>
                    <a:pt x="118" y="188"/>
                  </a:cubicBezTo>
                  <a:cubicBezTo>
                    <a:pt x="124" y="202"/>
                    <a:pt x="124" y="202"/>
                    <a:pt x="124" y="202"/>
                  </a:cubicBezTo>
                  <a:cubicBezTo>
                    <a:pt x="159" y="188"/>
                    <a:pt x="159" y="188"/>
                    <a:pt x="159" y="188"/>
                  </a:cubicBezTo>
                  <a:cubicBezTo>
                    <a:pt x="153" y="173"/>
                    <a:pt x="153" y="173"/>
                    <a:pt x="153" y="173"/>
                  </a:cubicBezTo>
                  <a:cubicBezTo>
                    <a:pt x="162" y="167"/>
                    <a:pt x="169" y="160"/>
                    <a:pt x="175" y="151"/>
                  </a:cubicBezTo>
                  <a:cubicBezTo>
                    <a:pt x="189" y="157"/>
                    <a:pt x="189" y="157"/>
                    <a:pt x="189" y="157"/>
                  </a:cubicBezTo>
                  <a:cubicBezTo>
                    <a:pt x="203" y="122"/>
                    <a:pt x="203" y="122"/>
                    <a:pt x="203" y="122"/>
                  </a:cubicBezTo>
                  <a:cubicBezTo>
                    <a:pt x="189" y="116"/>
                    <a:pt x="189" y="116"/>
                    <a:pt x="189" y="116"/>
                  </a:cubicBezTo>
                  <a:cubicBezTo>
                    <a:pt x="191" y="106"/>
                    <a:pt x="191" y="95"/>
                    <a:pt x="189" y="85"/>
                  </a:cubicBezTo>
                  <a:cubicBezTo>
                    <a:pt x="203" y="79"/>
                    <a:pt x="203" y="79"/>
                    <a:pt x="203" y="79"/>
                  </a:cubicBezTo>
                  <a:cubicBezTo>
                    <a:pt x="188" y="44"/>
                    <a:pt x="188" y="44"/>
                    <a:pt x="188" y="44"/>
                  </a:cubicBezTo>
                  <a:cubicBezTo>
                    <a:pt x="174" y="50"/>
                    <a:pt x="174" y="50"/>
                    <a:pt x="174" y="50"/>
                  </a:cubicBezTo>
                  <a:cubicBezTo>
                    <a:pt x="168" y="41"/>
                    <a:pt x="160" y="34"/>
                    <a:pt x="152" y="28"/>
                  </a:cubicBezTo>
                  <a:cubicBezTo>
                    <a:pt x="157" y="14"/>
                    <a:pt x="157" y="14"/>
                    <a:pt x="157" y="14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16" y="14"/>
                    <a:pt x="116" y="14"/>
                    <a:pt x="116" y="14"/>
                  </a:cubicBezTo>
                  <a:cubicBezTo>
                    <a:pt x="111" y="13"/>
                    <a:pt x="107" y="13"/>
                    <a:pt x="102" y="13"/>
                  </a:cubicBezTo>
                  <a:cubicBezTo>
                    <a:pt x="102" y="26"/>
                    <a:pt x="102" y="26"/>
                    <a:pt x="102" y="26"/>
                  </a:cubicBezTo>
                  <a:cubicBezTo>
                    <a:pt x="132" y="26"/>
                    <a:pt x="159" y="44"/>
                    <a:pt x="171" y="72"/>
                  </a:cubicBezTo>
                  <a:cubicBezTo>
                    <a:pt x="187" y="110"/>
                    <a:pt x="169" y="154"/>
                    <a:pt x="131" y="171"/>
                  </a:cubicBezTo>
                  <a:cubicBezTo>
                    <a:pt x="122" y="175"/>
                    <a:pt x="112" y="177"/>
                    <a:pt x="102" y="177"/>
                  </a:cubicBezTo>
                  <a:cubicBezTo>
                    <a:pt x="102" y="177"/>
                    <a:pt x="102" y="177"/>
                    <a:pt x="102" y="177"/>
                  </a:cubicBezTo>
                  <a:lnTo>
                    <a:pt x="102" y="190"/>
                  </a:lnTo>
                  <a:close/>
                  <a:moveTo>
                    <a:pt x="15" y="118"/>
                  </a:moveTo>
                  <a:cubicBezTo>
                    <a:pt x="0" y="124"/>
                    <a:pt x="0" y="124"/>
                    <a:pt x="0" y="124"/>
                  </a:cubicBezTo>
                  <a:cubicBezTo>
                    <a:pt x="15" y="159"/>
                    <a:pt x="15" y="159"/>
                    <a:pt x="15" y="159"/>
                  </a:cubicBezTo>
                  <a:cubicBezTo>
                    <a:pt x="30" y="153"/>
                    <a:pt x="30" y="153"/>
                    <a:pt x="30" y="153"/>
                  </a:cubicBezTo>
                  <a:cubicBezTo>
                    <a:pt x="36" y="161"/>
                    <a:pt x="43" y="169"/>
                    <a:pt x="52" y="174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81" y="203"/>
                    <a:pt x="81" y="203"/>
                    <a:pt x="81" y="203"/>
                  </a:cubicBezTo>
                  <a:cubicBezTo>
                    <a:pt x="87" y="189"/>
                    <a:pt x="87" y="189"/>
                    <a:pt x="87" y="189"/>
                  </a:cubicBezTo>
                  <a:cubicBezTo>
                    <a:pt x="92" y="189"/>
                    <a:pt x="97" y="190"/>
                    <a:pt x="102" y="190"/>
                  </a:cubicBezTo>
                  <a:cubicBezTo>
                    <a:pt x="102" y="177"/>
                    <a:pt x="102" y="177"/>
                    <a:pt x="102" y="177"/>
                  </a:cubicBezTo>
                  <a:cubicBezTo>
                    <a:pt x="71" y="177"/>
                    <a:pt x="44" y="159"/>
                    <a:pt x="32" y="131"/>
                  </a:cubicBezTo>
                  <a:cubicBezTo>
                    <a:pt x="16" y="93"/>
                    <a:pt x="34" y="48"/>
                    <a:pt x="72" y="32"/>
                  </a:cubicBezTo>
                  <a:cubicBezTo>
                    <a:pt x="72" y="32"/>
                    <a:pt x="72" y="32"/>
                    <a:pt x="72" y="32"/>
                  </a:cubicBezTo>
                  <a:cubicBezTo>
                    <a:pt x="82" y="28"/>
                    <a:pt x="91" y="26"/>
                    <a:pt x="102" y="26"/>
                  </a:cubicBezTo>
                  <a:cubicBezTo>
                    <a:pt x="102" y="26"/>
                    <a:pt x="102" y="26"/>
                    <a:pt x="102" y="26"/>
                  </a:cubicBezTo>
                  <a:cubicBezTo>
                    <a:pt x="102" y="13"/>
                    <a:pt x="102" y="13"/>
                    <a:pt x="102" y="13"/>
                  </a:cubicBezTo>
                  <a:cubicBezTo>
                    <a:pt x="96" y="13"/>
                    <a:pt x="91" y="13"/>
                    <a:pt x="85" y="14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42" y="35"/>
                    <a:pt x="34" y="43"/>
                    <a:pt x="28" y="51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3" y="97"/>
                    <a:pt x="13" y="107"/>
                    <a:pt x="15" y="118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54"/>
            <p:cNvSpPr>
              <a:spLocks noEditPoints="1"/>
            </p:cNvSpPr>
            <p:nvPr/>
          </p:nvSpPr>
          <p:spPr bwMode="auto">
            <a:xfrm>
              <a:off x="6870481" y="3570532"/>
              <a:ext cx="346560" cy="343520"/>
            </a:xfrm>
            <a:custGeom>
              <a:avLst/>
              <a:gdLst>
                <a:gd name="T0" fmla="*/ 91 w 182"/>
                <a:gd name="T1" fmla="*/ 169 h 181"/>
                <a:gd name="T2" fmla="*/ 106 w 182"/>
                <a:gd name="T3" fmla="*/ 168 h 181"/>
                <a:gd name="T4" fmla="*/ 111 w 182"/>
                <a:gd name="T5" fmla="*/ 181 h 181"/>
                <a:gd name="T6" fmla="*/ 142 w 182"/>
                <a:gd name="T7" fmla="*/ 167 h 181"/>
                <a:gd name="T8" fmla="*/ 137 w 182"/>
                <a:gd name="T9" fmla="*/ 155 h 181"/>
                <a:gd name="T10" fmla="*/ 156 w 182"/>
                <a:gd name="T11" fmla="*/ 135 h 181"/>
                <a:gd name="T12" fmla="*/ 169 w 182"/>
                <a:gd name="T13" fmla="*/ 140 h 181"/>
                <a:gd name="T14" fmla="*/ 182 w 182"/>
                <a:gd name="T15" fmla="*/ 108 h 181"/>
                <a:gd name="T16" fmla="*/ 169 w 182"/>
                <a:gd name="T17" fmla="*/ 103 h 181"/>
                <a:gd name="T18" fmla="*/ 169 w 182"/>
                <a:gd name="T19" fmla="*/ 76 h 181"/>
                <a:gd name="T20" fmla="*/ 181 w 182"/>
                <a:gd name="T21" fmla="*/ 70 h 181"/>
                <a:gd name="T22" fmla="*/ 168 w 182"/>
                <a:gd name="T23" fmla="*/ 39 h 181"/>
                <a:gd name="T24" fmla="*/ 155 w 182"/>
                <a:gd name="T25" fmla="*/ 44 h 181"/>
                <a:gd name="T26" fmla="*/ 136 w 182"/>
                <a:gd name="T27" fmla="*/ 25 h 181"/>
                <a:gd name="T28" fmla="*/ 141 w 182"/>
                <a:gd name="T29" fmla="*/ 12 h 181"/>
                <a:gd name="T30" fmla="*/ 109 w 182"/>
                <a:gd name="T31" fmla="*/ 0 h 181"/>
                <a:gd name="T32" fmla="*/ 104 w 182"/>
                <a:gd name="T33" fmla="*/ 12 h 181"/>
                <a:gd name="T34" fmla="*/ 91 w 182"/>
                <a:gd name="T35" fmla="*/ 11 h 181"/>
                <a:gd name="T36" fmla="*/ 91 w 182"/>
                <a:gd name="T37" fmla="*/ 23 h 181"/>
                <a:gd name="T38" fmla="*/ 153 w 182"/>
                <a:gd name="T39" fmla="*/ 64 h 181"/>
                <a:gd name="T40" fmla="*/ 117 w 182"/>
                <a:gd name="T41" fmla="*/ 152 h 181"/>
                <a:gd name="T42" fmla="*/ 91 w 182"/>
                <a:gd name="T43" fmla="*/ 157 h 181"/>
                <a:gd name="T44" fmla="*/ 91 w 182"/>
                <a:gd name="T45" fmla="*/ 157 h 181"/>
                <a:gd name="T46" fmla="*/ 91 w 182"/>
                <a:gd name="T47" fmla="*/ 169 h 181"/>
                <a:gd name="T48" fmla="*/ 13 w 182"/>
                <a:gd name="T49" fmla="*/ 105 h 181"/>
                <a:gd name="T50" fmla="*/ 1 w 182"/>
                <a:gd name="T51" fmla="*/ 110 h 181"/>
                <a:gd name="T52" fmla="*/ 14 w 182"/>
                <a:gd name="T53" fmla="*/ 142 h 181"/>
                <a:gd name="T54" fmla="*/ 27 w 182"/>
                <a:gd name="T55" fmla="*/ 136 h 181"/>
                <a:gd name="T56" fmla="*/ 46 w 182"/>
                <a:gd name="T57" fmla="*/ 156 h 181"/>
                <a:gd name="T58" fmla="*/ 41 w 182"/>
                <a:gd name="T59" fmla="*/ 168 h 181"/>
                <a:gd name="T60" fmla="*/ 73 w 182"/>
                <a:gd name="T61" fmla="*/ 181 h 181"/>
                <a:gd name="T62" fmla="*/ 78 w 182"/>
                <a:gd name="T63" fmla="*/ 168 h 181"/>
                <a:gd name="T64" fmla="*/ 91 w 182"/>
                <a:gd name="T65" fmla="*/ 169 h 181"/>
                <a:gd name="T66" fmla="*/ 91 w 182"/>
                <a:gd name="T67" fmla="*/ 157 h 181"/>
                <a:gd name="T68" fmla="*/ 29 w 182"/>
                <a:gd name="T69" fmla="*/ 117 h 181"/>
                <a:gd name="T70" fmla="*/ 65 w 182"/>
                <a:gd name="T71" fmla="*/ 28 h 181"/>
                <a:gd name="T72" fmla="*/ 65 w 182"/>
                <a:gd name="T73" fmla="*/ 28 h 181"/>
                <a:gd name="T74" fmla="*/ 91 w 182"/>
                <a:gd name="T75" fmla="*/ 23 h 181"/>
                <a:gd name="T76" fmla="*/ 91 w 182"/>
                <a:gd name="T77" fmla="*/ 23 h 181"/>
                <a:gd name="T78" fmla="*/ 91 w 182"/>
                <a:gd name="T79" fmla="*/ 11 h 181"/>
                <a:gd name="T80" fmla="*/ 76 w 182"/>
                <a:gd name="T81" fmla="*/ 13 h 181"/>
                <a:gd name="T82" fmla="*/ 71 w 182"/>
                <a:gd name="T83" fmla="*/ 0 h 181"/>
                <a:gd name="T84" fmla="*/ 40 w 182"/>
                <a:gd name="T85" fmla="*/ 13 h 181"/>
                <a:gd name="T86" fmla="*/ 45 w 182"/>
                <a:gd name="T87" fmla="*/ 26 h 181"/>
                <a:gd name="T88" fmla="*/ 26 w 182"/>
                <a:gd name="T89" fmla="*/ 46 h 181"/>
                <a:gd name="T90" fmla="*/ 13 w 182"/>
                <a:gd name="T91" fmla="*/ 41 h 181"/>
                <a:gd name="T92" fmla="*/ 0 w 182"/>
                <a:gd name="T93" fmla="*/ 72 h 181"/>
                <a:gd name="T94" fmla="*/ 13 w 182"/>
                <a:gd name="T95" fmla="*/ 77 h 181"/>
                <a:gd name="T96" fmla="*/ 13 w 182"/>
                <a:gd name="T97" fmla="*/ 10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2" h="181">
                  <a:moveTo>
                    <a:pt x="91" y="169"/>
                  </a:moveTo>
                  <a:cubicBezTo>
                    <a:pt x="96" y="169"/>
                    <a:pt x="101" y="169"/>
                    <a:pt x="106" y="168"/>
                  </a:cubicBezTo>
                  <a:cubicBezTo>
                    <a:pt x="111" y="181"/>
                    <a:pt x="111" y="181"/>
                    <a:pt x="111" y="181"/>
                  </a:cubicBezTo>
                  <a:cubicBezTo>
                    <a:pt x="142" y="167"/>
                    <a:pt x="142" y="167"/>
                    <a:pt x="142" y="167"/>
                  </a:cubicBezTo>
                  <a:cubicBezTo>
                    <a:pt x="137" y="155"/>
                    <a:pt x="137" y="155"/>
                    <a:pt x="137" y="155"/>
                  </a:cubicBezTo>
                  <a:cubicBezTo>
                    <a:pt x="145" y="149"/>
                    <a:pt x="151" y="143"/>
                    <a:pt x="156" y="135"/>
                  </a:cubicBezTo>
                  <a:cubicBezTo>
                    <a:pt x="169" y="140"/>
                    <a:pt x="169" y="140"/>
                    <a:pt x="169" y="140"/>
                  </a:cubicBezTo>
                  <a:cubicBezTo>
                    <a:pt x="182" y="108"/>
                    <a:pt x="182" y="108"/>
                    <a:pt x="182" y="108"/>
                  </a:cubicBezTo>
                  <a:cubicBezTo>
                    <a:pt x="169" y="103"/>
                    <a:pt x="169" y="103"/>
                    <a:pt x="169" y="103"/>
                  </a:cubicBezTo>
                  <a:cubicBezTo>
                    <a:pt x="171" y="94"/>
                    <a:pt x="170" y="85"/>
                    <a:pt x="169" y="76"/>
                  </a:cubicBezTo>
                  <a:cubicBezTo>
                    <a:pt x="181" y="70"/>
                    <a:pt x="181" y="70"/>
                    <a:pt x="181" y="70"/>
                  </a:cubicBezTo>
                  <a:cubicBezTo>
                    <a:pt x="168" y="39"/>
                    <a:pt x="168" y="39"/>
                    <a:pt x="168" y="39"/>
                  </a:cubicBezTo>
                  <a:cubicBezTo>
                    <a:pt x="155" y="44"/>
                    <a:pt x="155" y="44"/>
                    <a:pt x="155" y="44"/>
                  </a:cubicBezTo>
                  <a:cubicBezTo>
                    <a:pt x="150" y="37"/>
                    <a:pt x="143" y="30"/>
                    <a:pt x="136" y="25"/>
                  </a:cubicBezTo>
                  <a:cubicBezTo>
                    <a:pt x="141" y="12"/>
                    <a:pt x="141" y="12"/>
                    <a:pt x="141" y="12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4" y="12"/>
                    <a:pt x="104" y="12"/>
                    <a:pt x="104" y="12"/>
                  </a:cubicBezTo>
                  <a:cubicBezTo>
                    <a:pt x="100" y="12"/>
                    <a:pt x="95" y="11"/>
                    <a:pt x="91" y="11"/>
                  </a:cubicBezTo>
                  <a:cubicBezTo>
                    <a:pt x="91" y="23"/>
                    <a:pt x="91" y="23"/>
                    <a:pt x="91" y="23"/>
                  </a:cubicBezTo>
                  <a:cubicBezTo>
                    <a:pt x="118" y="23"/>
                    <a:pt x="142" y="39"/>
                    <a:pt x="153" y="64"/>
                  </a:cubicBezTo>
                  <a:cubicBezTo>
                    <a:pt x="167" y="98"/>
                    <a:pt x="151" y="138"/>
                    <a:pt x="117" y="152"/>
                  </a:cubicBezTo>
                  <a:cubicBezTo>
                    <a:pt x="109" y="156"/>
                    <a:pt x="100" y="157"/>
                    <a:pt x="91" y="157"/>
                  </a:cubicBezTo>
                  <a:cubicBezTo>
                    <a:pt x="91" y="157"/>
                    <a:pt x="91" y="157"/>
                    <a:pt x="91" y="157"/>
                  </a:cubicBezTo>
                  <a:lnTo>
                    <a:pt x="91" y="169"/>
                  </a:lnTo>
                  <a:close/>
                  <a:moveTo>
                    <a:pt x="13" y="105"/>
                  </a:moveTo>
                  <a:cubicBezTo>
                    <a:pt x="1" y="110"/>
                    <a:pt x="1" y="110"/>
                    <a:pt x="1" y="110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27" y="136"/>
                    <a:pt x="27" y="136"/>
                    <a:pt x="27" y="136"/>
                  </a:cubicBezTo>
                  <a:cubicBezTo>
                    <a:pt x="32" y="144"/>
                    <a:pt x="39" y="150"/>
                    <a:pt x="46" y="156"/>
                  </a:cubicBezTo>
                  <a:cubicBezTo>
                    <a:pt x="41" y="168"/>
                    <a:pt x="41" y="168"/>
                    <a:pt x="41" y="168"/>
                  </a:cubicBezTo>
                  <a:cubicBezTo>
                    <a:pt x="73" y="181"/>
                    <a:pt x="73" y="181"/>
                    <a:pt x="73" y="181"/>
                  </a:cubicBezTo>
                  <a:cubicBezTo>
                    <a:pt x="78" y="168"/>
                    <a:pt x="78" y="168"/>
                    <a:pt x="78" y="168"/>
                  </a:cubicBezTo>
                  <a:cubicBezTo>
                    <a:pt x="82" y="169"/>
                    <a:pt x="87" y="169"/>
                    <a:pt x="91" y="169"/>
                  </a:cubicBezTo>
                  <a:cubicBezTo>
                    <a:pt x="91" y="157"/>
                    <a:pt x="91" y="157"/>
                    <a:pt x="91" y="157"/>
                  </a:cubicBezTo>
                  <a:cubicBezTo>
                    <a:pt x="64" y="157"/>
                    <a:pt x="40" y="141"/>
                    <a:pt x="29" y="117"/>
                  </a:cubicBezTo>
                  <a:cubicBezTo>
                    <a:pt x="15" y="83"/>
                    <a:pt x="31" y="43"/>
                    <a:pt x="65" y="28"/>
                  </a:cubicBezTo>
                  <a:cubicBezTo>
                    <a:pt x="65" y="28"/>
                    <a:pt x="65" y="28"/>
                    <a:pt x="65" y="28"/>
                  </a:cubicBezTo>
                  <a:cubicBezTo>
                    <a:pt x="73" y="25"/>
                    <a:pt x="82" y="23"/>
                    <a:pt x="91" y="23"/>
                  </a:cubicBezTo>
                  <a:cubicBezTo>
                    <a:pt x="91" y="23"/>
                    <a:pt x="91" y="23"/>
                    <a:pt x="91" y="23"/>
                  </a:cubicBezTo>
                  <a:cubicBezTo>
                    <a:pt x="91" y="11"/>
                    <a:pt x="91" y="11"/>
                    <a:pt x="91" y="11"/>
                  </a:cubicBezTo>
                  <a:cubicBezTo>
                    <a:pt x="86" y="11"/>
                    <a:pt x="81" y="12"/>
                    <a:pt x="76" y="13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37" y="31"/>
                    <a:pt x="31" y="38"/>
                    <a:pt x="26" y="46"/>
                  </a:cubicBezTo>
                  <a:cubicBezTo>
                    <a:pt x="13" y="41"/>
                    <a:pt x="13" y="41"/>
                    <a:pt x="13" y="4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11" y="86"/>
                    <a:pt x="11" y="96"/>
                    <a:pt x="13" y="105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55"/>
            <p:cNvSpPr>
              <a:spLocks noEditPoints="1"/>
            </p:cNvSpPr>
            <p:nvPr/>
          </p:nvSpPr>
          <p:spPr bwMode="auto">
            <a:xfrm>
              <a:off x="11395520" y="2967091"/>
              <a:ext cx="387600" cy="386080"/>
            </a:xfrm>
            <a:custGeom>
              <a:avLst/>
              <a:gdLst>
                <a:gd name="T0" fmla="*/ 102 w 204"/>
                <a:gd name="T1" fmla="*/ 191 h 204"/>
                <a:gd name="T2" fmla="*/ 118 w 204"/>
                <a:gd name="T3" fmla="*/ 189 h 204"/>
                <a:gd name="T4" fmla="*/ 124 w 204"/>
                <a:gd name="T5" fmla="*/ 204 h 204"/>
                <a:gd name="T6" fmla="*/ 160 w 204"/>
                <a:gd name="T7" fmla="*/ 189 h 204"/>
                <a:gd name="T8" fmla="*/ 153 w 204"/>
                <a:gd name="T9" fmla="*/ 174 h 204"/>
                <a:gd name="T10" fmla="*/ 175 w 204"/>
                <a:gd name="T11" fmla="*/ 152 h 204"/>
                <a:gd name="T12" fmla="*/ 190 w 204"/>
                <a:gd name="T13" fmla="*/ 158 h 204"/>
                <a:gd name="T14" fmla="*/ 204 w 204"/>
                <a:gd name="T15" fmla="*/ 122 h 204"/>
                <a:gd name="T16" fmla="*/ 190 w 204"/>
                <a:gd name="T17" fmla="*/ 117 h 204"/>
                <a:gd name="T18" fmla="*/ 189 w 204"/>
                <a:gd name="T19" fmla="*/ 85 h 204"/>
                <a:gd name="T20" fmla="*/ 203 w 204"/>
                <a:gd name="T21" fmla="*/ 79 h 204"/>
                <a:gd name="T22" fmla="*/ 188 w 204"/>
                <a:gd name="T23" fmla="*/ 44 h 204"/>
                <a:gd name="T24" fmla="*/ 174 w 204"/>
                <a:gd name="T25" fmla="*/ 50 h 204"/>
                <a:gd name="T26" fmla="*/ 152 w 204"/>
                <a:gd name="T27" fmla="*/ 28 h 204"/>
                <a:gd name="T28" fmla="*/ 158 w 204"/>
                <a:gd name="T29" fmla="*/ 14 h 204"/>
                <a:gd name="T30" fmla="*/ 122 w 204"/>
                <a:gd name="T31" fmla="*/ 0 h 204"/>
                <a:gd name="T32" fmla="*/ 117 w 204"/>
                <a:gd name="T33" fmla="*/ 14 h 204"/>
                <a:gd name="T34" fmla="*/ 102 w 204"/>
                <a:gd name="T35" fmla="*/ 13 h 204"/>
                <a:gd name="T36" fmla="*/ 102 w 204"/>
                <a:gd name="T37" fmla="*/ 26 h 204"/>
                <a:gd name="T38" fmla="*/ 171 w 204"/>
                <a:gd name="T39" fmla="*/ 72 h 204"/>
                <a:gd name="T40" fmla="*/ 131 w 204"/>
                <a:gd name="T41" fmla="*/ 171 h 204"/>
                <a:gd name="T42" fmla="*/ 102 w 204"/>
                <a:gd name="T43" fmla="*/ 178 h 204"/>
                <a:gd name="T44" fmla="*/ 102 w 204"/>
                <a:gd name="T45" fmla="*/ 178 h 204"/>
                <a:gd name="T46" fmla="*/ 102 w 204"/>
                <a:gd name="T47" fmla="*/ 191 h 204"/>
                <a:gd name="T48" fmla="*/ 14 w 204"/>
                <a:gd name="T49" fmla="*/ 118 h 204"/>
                <a:gd name="T50" fmla="*/ 0 w 204"/>
                <a:gd name="T51" fmla="*/ 125 h 204"/>
                <a:gd name="T52" fmla="*/ 15 w 204"/>
                <a:gd name="T53" fmla="*/ 160 h 204"/>
                <a:gd name="T54" fmla="*/ 29 w 204"/>
                <a:gd name="T55" fmla="*/ 154 h 204"/>
                <a:gd name="T56" fmla="*/ 52 w 204"/>
                <a:gd name="T57" fmla="*/ 175 h 204"/>
                <a:gd name="T58" fmla="*/ 46 w 204"/>
                <a:gd name="T59" fmla="*/ 190 h 204"/>
                <a:gd name="T60" fmla="*/ 81 w 204"/>
                <a:gd name="T61" fmla="*/ 204 h 204"/>
                <a:gd name="T62" fmla="*/ 87 w 204"/>
                <a:gd name="T63" fmla="*/ 190 h 204"/>
                <a:gd name="T64" fmla="*/ 102 w 204"/>
                <a:gd name="T65" fmla="*/ 191 h 204"/>
                <a:gd name="T66" fmla="*/ 102 w 204"/>
                <a:gd name="T67" fmla="*/ 178 h 204"/>
                <a:gd name="T68" fmla="*/ 32 w 204"/>
                <a:gd name="T69" fmla="*/ 132 h 204"/>
                <a:gd name="T70" fmla="*/ 72 w 204"/>
                <a:gd name="T71" fmla="*/ 32 h 204"/>
                <a:gd name="T72" fmla="*/ 72 w 204"/>
                <a:gd name="T73" fmla="*/ 32 h 204"/>
                <a:gd name="T74" fmla="*/ 102 w 204"/>
                <a:gd name="T75" fmla="*/ 26 h 204"/>
                <a:gd name="T76" fmla="*/ 102 w 204"/>
                <a:gd name="T77" fmla="*/ 26 h 204"/>
                <a:gd name="T78" fmla="*/ 102 w 204"/>
                <a:gd name="T79" fmla="*/ 13 h 204"/>
                <a:gd name="T80" fmla="*/ 85 w 204"/>
                <a:gd name="T81" fmla="*/ 15 h 204"/>
                <a:gd name="T82" fmla="*/ 79 w 204"/>
                <a:gd name="T83" fmla="*/ 0 h 204"/>
                <a:gd name="T84" fmla="*/ 44 w 204"/>
                <a:gd name="T85" fmla="*/ 15 h 204"/>
                <a:gd name="T86" fmla="*/ 50 w 204"/>
                <a:gd name="T87" fmla="*/ 30 h 204"/>
                <a:gd name="T88" fmla="*/ 28 w 204"/>
                <a:gd name="T89" fmla="*/ 52 h 204"/>
                <a:gd name="T90" fmla="*/ 14 w 204"/>
                <a:gd name="T91" fmla="*/ 46 h 204"/>
                <a:gd name="T92" fmla="*/ 0 w 204"/>
                <a:gd name="T93" fmla="*/ 81 h 204"/>
                <a:gd name="T94" fmla="*/ 14 w 204"/>
                <a:gd name="T95" fmla="*/ 87 h 204"/>
                <a:gd name="T96" fmla="*/ 14 w 204"/>
                <a:gd name="T97" fmla="*/ 118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04" h="204">
                  <a:moveTo>
                    <a:pt x="102" y="191"/>
                  </a:moveTo>
                  <a:cubicBezTo>
                    <a:pt x="107" y="191"/>
                    <a:pt x="113" y="190"/>
                    <a:pt x="118" y="189"/>
                  </a:cubicBezTo>
                  <a:cubicBezTo>
                    <a:pt x="124" y="204"/>
                    <a:pt x="124" y="204"/>
                    <a:pt x="124" y="204"/>
                  </a:cubicBezTo>
                  <a:cubicBezTo>
                    <a:pt x="160" y="189"/>
                    <a:pt x="160" y="189"/>
                    <a:pt x="160" y="189"/>
                  </a:cubicBezTo>
                  <a:cubicBezTo>
                    <a:pt x="153" y="174"/>
                    <a:pt x="153" y="174"/>
                    <a:pt x="153" y="174"/>
                  </a:cubicBezTo>
                  <a:cubicBezTo>
                    <a:pt x="162" y="168"/>
                    <a:pt x="169" y="161"/>
                    <a:pt x="175" y="152"/>
                  </a:cubicBezTo>
                  <a:cubicBezTo>
                    <a:pt x="190" y="158"/>
                    <a:pt x="190" y="158"/>
                    <a:pt x="190" y="158"/>
                  </a:cubicBezTo>
                  <a:cubicBezTo>
                    <a:pt x="204" y="122"/>
                    <a:pt x="204" y="122"/>
                    <a:pt x="204" y="122"/>
                  </a:cubicBezTo>
                  <a:cubicBezTo>
                    <a:pt x="190" y="117"/>
                    <a:pt x="190" y="117"/>
                    <a:pt x="190" y="117"/>
                  </a:cubicBezTo>
                  <a:cubicBezTo>
                    <a:pt x="191" y="106"/>
                    <a:pt x="191" y="96"/>
                    <a:pt x="189" y="85"/>
                  </a:cubicBezTo>
                  <a:cubicBezTo>
                    <a:pt x="203" y="79"/>
                    <a:pt x="203" y="79"/>
                    <a:pt x="203" y="79"/>
                  </a:cubicBezTo>
                  <a:cubicBezTo>
                    <a:pt x="188" y="44"/>
                    <a:pt x="188" y="44"/>
                    <a:pt x="188" y="44"/>
                  </a:cubicBezTo>
                  <a:cubicBezTo>
                    <a:pt x="174" y="50"/>
                    <a:pt x="174" y="50"/>
                    <a:pt x="174" y="50"/>
                  </a:cubicBezTo>
                  <a:cubicBezTo>
                    <a:pt x="168" y="42"/>
                    <a:pt x="161" y="34"/>
                    <a:pt x="152" y="28"/>
                  </a:cubicBezTo>
                  <a:cubicBezTo>
                    <a:pt x="158" y="14"/>
                    <a:pt x="158" y="14"/>
                    <a:pt x="158" y="14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2" y="13"/>
                    <a:pt x="107" y="13"/>
                    <a:pt x="102" y="13"/>
                  </a:cubicBezTo>
                  <a:cubicBezTo>
                    <a:pt x="102" y="26"/>
                    <a:pt x="102" y="26"/>
                    <a:pt x="102" y="26"/>
                  </a:cubicBezTo>
                  <a:cubicBezTo>
                    <a:pt x="132" y="26"/>
                    <a:pt x="159" y="44"/>
                    <a:pt x="171" y="72"/>
                  </a:cubicBezTo>
                  <a:cubicBezTo>
                    <a:pt x="188" y="111"/>
                    <a:pt x="170" y="155"/>
                    <a:pt x="131" y="171"/>
                  </a:cubicBezTo>
                  <a:cubicBezTo>
                    <a:pt x="122" y="175"/>
                    <a:pt x="112" y="178"/>
                    <a:pt x="102" y="178"/>
                  </a:cubicBezTo>
                  <a:cubicBezTo>
                    <a:pt x="102" y="178"/>
                    <a:pt x="102" y="178"/>
                    <a:pt x="102" y="178"/>
                  </a:cubicBezTo>
                  <a:lnTo>
                    <a:pt x="102" y="191"/>
                  </a:lnTo>
                  <a:close/>
                  <a:moveTo>
                    <a:pt x="14" y="118"/>
                  </a:moveTo>
                  <a:cubicBezTo>
                    <a:pt x="0" y="125"/>
                    <a:pt x="0" y="125"/>
                    <a:pt x="0" y="125"/>
                  </a:cubicBezTo>
                  <a:cubicBezTo>
                    <a:pt x="15" y="160"/>
                    <a:pt x="15" y="160"/>
                    <a:pt x="15" y="160"/>
                  </a:cubicBezTo>
                  <a:cubicBezTo>
                    <a:pt x="29" y="154"/>
                    <a:pt x="29" y="154"/>
                    <a:pt x="29" y="154"/>
                  </a:cubicBezTo>
                  <a:cubicBezTo>
                    <a:pt x="35" y="162"/>
                    <a:pt x="43" y="170"/>
                    <a:pt x="52" y="175"/>
                  </a:cubicBezTo>
                  <a:cubicBezTo>
                    <a:pt x="46" y="190"/>
                    <a:pt x="46" y="190"/>
                    <a:pt x="46" y="190"/>
                  </a:cubicBezTo>
                  <a:cubicBezTo>
                    <a:pt x="81" y="204"/>
                    <a:pt x="81" y="204"/>
                    <a:pt x="81" y="204"/>
                  </a:cubicBezTo>
                  <a:cubicBezTo>
                    <a:pt x="87" y="190"/>
                    <a:pt x="87" y="190"/>
                    <a:pt x="87" y="190"/>
                  </a:cubicBezTo>
                  <a:cubicBezTo>
                    <a:pt x="92" y="190"/>
                    <a:pt x="97" y="191"/>
                    <a:pt x="102" y="191"/>
                  </a:cubicBezTo>
                  <a:cubicBezTo>
                    <a:pt x="102" y="178"/>
                    <a:pt x="102" y="178"/>
                    <a:pt x="102" y="178"/>
                  </a:cubicBezTo>
                  <a:cubicBezTo>
                    <a:pt x="71" y="177"/>
                    <a:pt x="44" y="159"/>
                    <a:pt x="32" y="132"/>
                  </a:cubicBezTo>
                  <a:cubicBezTo>
                    <a:pt x="16" y="93"/>
                    <a:pt x="34" y="49"/>
                    <a:pt x="72" y="32"/>
                  </a:cubicBezTo>
                  <a:cubicBezTo>
                    <a:pt x="72" y="32"/>
                    <a:pt x="72" y="32"/>
                    <a:pt x="72" y="32"/>
                  </a:cubicBezTo>
                  <a:cubicBezTo>
                    <a:pt x="82" y="28"/>
                    <a:pt x="92" y="26"/>
                    <a:pt x="102" y="26"/>
                  </a:cubicBezTo>
                  <a:cubicBezTo>
                    <a:pt x="102" y="26"/>
                    <a:pt x="102" y="26"/>
                    <a:pt x="102" y="26"/>
                  </a:cubicBezTo>
                  <a:cubicBezTo>
                    <a:pt x="102" y="13"/>
                    <a:pt x="102" y="13"/>
                    <a:pt x="102" y="13"/>
                  </a:cubicBezTo>
                  <a:cubicBezTo>
                    <a:pt x="96" y="13"/>
                    <a:pt x="91" y="13"/>
                    <a:pt x="85" y="15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42" y="36"/>
                    <a:pt x="34" y="43"/>
                    <a:pt x="28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2" y="98"/>
                    <a:pt x="12" y="108"/>
                    <a:pt x="14" y="118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56"/>
            <p:cNvSpPr>
              <a:spLocks noEditPoints="1"/>
            </p:cNvSpPr>
            <p:nvPr/>
          </p:nvSpPr>
          <p:spPr bwMode="auto">
            <a:xfrm>
              <a:off x="11056560" y="2643332"/>
              <a:ext cx="311600" cy="311600"/>
            </a:xfrm>
            <a:custGeom>
              <a:avLst/>
              <a:gdLst>
                <a:gd name="T0" fmla="*/ 82 w 164"/>
                <a:gd name="T1" fmla="*/ 153 h 164"/>
                <a:gd name="T2" fmla="*/ 95 w 164"/>
                <a:gd name="T3" fmla="*/ 152 h 164"/>
                <a:gd name="T4" fmla="*/ 100 w 164"/>
                <a:gd name="T5" fmla="*/ 164 h 164"/>
                <a:gd name="T6" fmla="*/ 128 w 164"/>
                <a:gd name="T7" fmla="*/ 152 h 164"/>
                <a:gd name="T8" fmla="*/ 124 w 164"/>
                <a:gd name="T9" fmla="*/ 140 h 164"/>
                <a:gd name="T10" fmla="*/ 141 w 164"/>
                <a:gd name="T11" fmla="*/ 122 h 164"/>
                <a:gd name="T12" fmla="*/ 153 w 164"/>
                <a:gd name="T13" fmla="*/ 127 h 164"/>
                <a:gd name="T14" fmla="*/ 164 w 164"/>
                <a:gd name="T15" fmla="*/ 99 h 164"/>
                <a:gd name="T16" fmla="*/ 152 w 164"/>
                <a:gd name="T17" fmla="*/ 94 h 164"/>
                <a:gd name="T18" fmla="*/ 152 w 164"/>
                <a:gd name="T19" fmla="*/ 69 h 164"/>
                <a:gd name="T20" fmla="*/ 164 w 164"/>
                <a:gd name="T21" fmla="*/ 64 h 164"/>
                <a:gd name="T22" fmla="*/ 152 w 164"/>
                <a:gd name="T23" fmla="*/ 36 h 164"/>
                <a:gd name="T24" fmla="*/ 140 w 164"/>
                <a:gd name="T25" fmla="*/ 41 h 164"/>
                <a:gd name="T26" fmla="*/ 122 w 164"/>
                <a:gd name="T27" fmla="*/ 23 h 164"/>
                <a:gd name="T28" fmla="*/ 127 w 164"/>
                <a:gd name="T29" fmla="*/ 12 h 164"/>
                <a:gd name="T30" fmla="*/ 99 w 164"/>
                <a:gd name="T31" fmla="*/ 0 h 164"/>
                <a:gd name="T32" fmla="*/ 94 w 164"/>
                <a:gd name="T33" fmla="*/ 12 h 164"/>
                <a:gd name="T34" fmla="*/ 82 w 164"/>
                <a:gd name="T35" fmla="*/ 11 h 164"/>
                <a:gd name="T36" fmla="*/ 82 w 164"/>
                <a:gd name="T37" fmla="*/ 22 h 164"/>
                <a:gd name="T38" fmla="*/ 138 w 164"/>
                <a:gd name="T39" fmla="*/ 58 h 164"/>
                <a:gd name="T40" fmla="*/ 106 w 164"/>
                <a:gd name="T41" fmla="*/ 138 h 164"/>
                <a:gd name="T42" fmla="*/ 82 w 164"/>
                <a:gd name="T43" fmla="*/ 143 h 164"/>
                <a:gd name="T44" fmla="*/ 82 w 164"/>
                <a:gd name="T45" fmla="*/ 143 h 164"/>
                <a:gd name="T46" fmla="*/ 82 w 164"/>
                <a:gd name="T47" fmla="*/ 153 h 164"/>
                <a:gd name="T48" fmla="*/ 12 w 164"/>
                <a:gd name="T49" fmla="*/ 95 h 164"/>
                <a:gd name="T50" fmla="*/ 1 w 164"/>
                <a:gd name="T51" fmla="*/ 100 h 164"/>
                <a:gd name="T52" fmla="*/ 13 w 164"/>
                <a:gd name="T53" fmla="*/ 128 h 164"/>
                <a:gd name="T54" fmla="*/ 24 w 164"/>
                <a:gd name="T55" fmla="*/ 124 h 164"/>
                <a:gd name="T56" fmla="*/ 42 w 164"/>
                <a:gd name="T57" fmla="*/ 141 h 164"/>
                <a:gd name="T58" fmla="*/ 37 w 164"/>
                <a:gd name="T59" fmla="*/ 152 h 164"/>
                <a:gd name="T60" fmla="*/ 66 w 164"/>
                <a:gd name="T61" fmla="*/ 164 h 164"/>
                <a:gd name="T62" fmla="*/ 70 w 164"/>
                <a:gd name="T63" fmla="*/ 152 h 164"/>
                <a:gd name="T64" fmla="*/ 82 w 164"/>
                <a:gd name="T65" fmla="*/ 153 h 164"/>
                <a:gd name="T66" fmla="*/ 82 w 164"/>
                <a:gd name="T67" fmla="*/ 143 h 164"/>
                <a:gd name="T68" fmla="*/ 27 w 164"/>
                <a:gd name="T69" fmla="*/ 106 h 164"/>
                <a:gd name="T70" fmla="*/ 58 w 164"/>
                <a:gd name="T71" fmla="*/ 26 h 164"/>
                <a:gd name="T72" fmla="*/ 58 w 164"/>
                <a:gd name="T73" fmla="*/ 26 h 164"/>
                <a:gd name="T74" fmla="*/ 82 w 164"/>
                <a:gd name="T75" fmla="*/ 22 h 164"/>
                <a:gd name="T76" fmla="*/ 82 w 164"/>
                <a:gd name="T77" fmla="*/ 22 h 164"/>
                <a:gd name="T78" fmla="*/ 82 w 164"/>
                <a:gd name="T79" fmla="*/ 11 h 164"/>
                <a:gd name="T80" fmla="*/ 69 w 164"/>
                <a:gd name="T81" fmla="*/ 12 h 164"/>
                <a:gd name="T82" fmla="*/ 64 w 164"/>
                <a:gd name="T83" fmla="*/ 1 h 164"/>
                <a:gd name="T84" fmla="*/ 36 w 164"/>
                <a:gd name="T85" fmla="*/ 13 h 164"/>
                <a:gd name="T86" fmla="*/ 41 w 164"/>
                <a:gd name="T87" fmla="*/ 24 h 164"/>
                <a:gd name="T88" fmla="*/ 23 w 164"/>
                <a:gd name="T89" fmla="*/ 42 h 164"/>
                <a:gd name="T90" fmla="*/ 12 w 164"/>
                <a:gd name="T91" fmla="*/ 37 h 164"/>
                <a:gd name="T92" fmla="*/ 0 w 164"/>
                <a:gd name="T93" fmla="*/ 66 h 164"/>
                <a:gd name="T94" fmla="*/ 12 w 164"/>
                <a:gd name="T95" fmla="*/ 70 h 164"/>
                <a:gd name="T96" fmla="*/ 12 w 164"/>
                <a:gd name="T97" fmla="*/ 95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4" h="164">
                  <a:moveTo>
                    <a:pt x="82" y="153"/>
                  </a:moveTo>
                  <a:cubicBezTo>
                    <a:pt x="87" y="153"/>
                    <a:pt x="91" y="153"/>
                    <a:pt x="95" y="152"/>
                  </a:cubicBezTo>
                  <a:cubicBezTo>
                    <a:pt x="100" y="164"/>
                    <a:pt x="100" y="164"/>
                    <a:pt x="100" y="164"/>
                  </a:cubicBezTo>
                  <a:cubicBezTo>
                    <a:pt x="128" y="152"/>
                    <a:pt x="128" y="152"/>
                    <a:pt x="128" y="152"/>
                  </a:cubicBezTo>
                  <a:cubicBezTo>
                    <a:pt x="124" y="140"/>
                    <a:pt x="124" y="140"/>
                    <a:pt x="124" y="140"/>
                  </a:cubicBezTo>
                  <a:cubicBezTo>
                    <a:pt x="130" y="135"/>
                    <a:pt x="136" y="129"/>
                    <a:pt x="141" y="122"/>
                  </a:cubicBezTo>
                  <a:cubicBezTo>
                    <a:pt x="153" y="127"/>
                    <a:pt x="153" y="127"/>
                    <a:pt x="153" y="127"/>
                  </a:cubicBezTo>
                  <a:cubicBezTo>
                    <a:pt x="164" y="99"/>
                    <a:pt x="164" y="99"/>
                    <a:pt x="164" y="99"/>
                  </a:cubicBezTo>
                  <a:cubicBezTo>
                    <a:pt x="152" y="94"/>
                    <a:pt x="152" y="94"/>
                    <a:pt x="152" y="94"/>
                  </a:cubicBezTo>
                  <a:cubicBezTo>
                    <a:pt x="154" y="86"/>
                    <a:pt x="154" y="77"/>
                    <a:pt x="152" y="69"/>
                  </a:cubicBezTo>
                  <a:cubicBezTo>
                    <a:pt x="164" y="64"/>
                    <a:pt x="164" y="64"/>
                    <a:pt x="164" y="64"/>
                  </a:cubicBezTo>
                  <a:cubicBezTo>
                    <a:pt x="152" y="36"/>
                    <a:pt x="152" y="36"/>
                    <a:pt x="152" y="36"/>
                  </a:cubicBezTo>
                  <a:cubicBezTo>
                    <a:pt x="140" y="41"/>
                    <a:pt x="140" y="41"/>
                    <a:pt x="140" y="41"/>
                  </a:cubicBezTo>
                  <a:cubicBezTo>
                    <a:pt x="135" y="34"/>
                    <a:pt x="129" y="28"/>
                    <a:pt x="122" y="23"/>
                  </a:cubicBezTo>
                  <a:cubicBezTo>
                    <a:pt x="127" y="12"/>
                    <a:pt x="127" y="12"/>
                    <a:pt x="127" y="12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4" y="12"/>
                    <a:pt x="94" y="12"/>
                    <a:pt x="94" y="12"/>
                  </a:cubicBezTo>
                  <a:cubicBezTo>
                    <a:pt x="90" y="11"/>
                    <a:pt x="86" y="11"/>
                    <a:pt x="82" y="11"/>
                  </a:cubicBezTo>
                  <a:cubicBezTo>
                    <a:pt x="82" y="22"/>
                    <a:pt x="82" y="22"/>
                    <a:pt x="82" y="22"/>
                  </a:cubicBezTo>
                  <a:cubicBezTo>
                    <a:pt x="106" y="22"/>
                    <a:pt x="128" y="36"/>
                    <a:pt x="138" y="58"/>
                  </a:cubicBezTo>
                  <a:cubicBezTo>
                    <a:pt x="151" y="89"/>
                    <a:pt x="137" y="125"/>
                    <a:pt x="106" y="138"/>
                  </a:cubicBezTo>
                  <a:cubicBezTo>
                    <a:pt x="98" y="141"/>
                    <a:pt x="90" y="143"/>
                    <a:pt x="82" y="143"/>
                  </a:cubicBezTo>
                  <a:cubicBezTo>
                    <a:pt x="82" y="143"/>
                    <a:pt x="82" y="143"/>
                    <a:pt x="82" y="143"/>
                  </a:cubicBezTo>
                  <a:lnTo>
                    <a:pt x="82" y="153"/>
                  </a:lnTo>
                  <a:close/>
                  <a:moveTo>
                    <a:pt x="12" y="95"/>
                  </a:moveTo>
                  <a:cubicBezTo>
                    <a:pt x="1" y="100"/>
                    <a:pt x="1" y="100"/>
                    <a:pt x="1" y="100"/>
                  </a:cubicBezTo>
                  <a:cubicBezTo>
                    <a:pt x="13" y="128"/>
                    <a:pt x="13" y="128"/>
                    <a:pt x="13" y="128"/>
                  </a:cubicBezTo>
                  <a:cubicBezTo>
                    <a:pt x="24" y="124"/>
                    <a:pt x="24" y="124"/>
                    <a:pt x="24" y="124"/>
                  </a:cubicBezTo>
                  <a:cubicBezTo>
                    <a:pt x="29" y="130"/>
                    <a:pt x="35" y="136"/>
                    <a:pt x="42" y="141"/>
                  </a:cubicBezTo>
                  <a:cubicBezTo>
                    <a:pt x="37" y="152"/>
                    <a:pt x="37" y="152"/>
                    <a:pt x="37" y="152"/>
                  </a:cubicBezTo>
                  <a:cubicBezTo>
                    <a:pt x="66" y="164"/>
                    <a:pt x="66" y="164"/>
                    <a:pt x="66" y="164"/>
                  </a:cubicBezTo>
                  <a:cubicBezTo>
                    <a:pt x="70" y="152"/>
                    <a:pt x="70" y="152"/>
                    <a:pt x="70" y="152"/>
                  </a:cubicBezTo>
                  <a:cubicBezTo>
                    <a:pt x="74" y="153"/>
                    <a:pt x="78" y="153"/>
                    <a:pt x="82" y="153"/>
                  </a:cubicBezTo>
                  <a:cubicBezTo>
                    <a:pt x="82" y="143"/>
                    <a:pt x="82" y="143"/>
                    <a:pt x="82" y="143"/>
                  </a:cubicBezTo>
                  <a:cubicBezTo>
                    <a:pt x="58" y="143"/>
                    <a:pt x="36" y="128"/>
                    <a:pt x="27" y="106"/>
                  </a:cubicBezTo>
                  <a:cubicBezTo>
                    <a:pt x="13" y="75"/>
                    <a:pt x="28" y="40"/>
                    <a:pt x="58" y="26"/>
                  </a:cubicBezTo>
                  <a:cubicBezTo>
                    <a:pt x="58" y="26"/>
                    <a:pt x="58" y="26"/>
                    <a:pt x="58" y="26"/>
                  </a:cubicBezTo>
                  <a:cubicBezTo>
                    <a:pt x="66" y="23"/>
                    <a:pt x="74" y="22"/>
                    <a:pt x="82" y="22"/>
                  </a:cubicBezTo>
                  <a:cubicBezTo>
                    <a:pt x="82" y="22"/>
                    <a:pt x="82" y="22"/>
                    <a:pt x="82" y="22"/>
                  </a:cubicBezTo>
                  <a:cubicBezTo>
                    <a:pt x="82" y="11"/>
                    <a:pt x="82" y="11"/>
                    <a:pt x="82" y="11"/>
                  </a:cubicBezTo>
                  <a:cubicBezTo>
                    <a:pt x="78" y="11"/>
                    <a:pt x="73" y="11"/>
                    <a:pt x="69" y="12"/>
                  </a:cubicBezTo>
                  <a:cubicBezTo>
                    <a:pt x="64" y="1"/>
                    <a:pt x="64" y="1"/>
                    <a:pt x="64" y="1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34" y="29"/>
                    <a:pt x="28" y="35"/>
                    <a:pt x="23" y="42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12" y="70"/>
                    <a:pt x="12" y="70"/>
                    <a:pt x="12" y="70"/>
                  </a:cubicBezTo>
                  <a:cubicBezTo>
                    <a:pt x="10" y="79"/>
                    <a:pt x="11" y="87"/>
                    <a:pt x="12" y="95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57"/>
            <p:cNvSpPr>
              <a:spLocks noEditPoints="1"/>
            </p:cNvSpPr>
            <p:nvPr/>
          </p:nvSpPr>
          <p:spPr bwMode="auto">
            <a:xfrm>
              <a:off x="11687360" y="3412452"/>
              <a:ext cx="308560" cy="310080"/>
            </a:xfrm>
            <a:custGeom>
              <a:avLst/>
              <a:gdLst>
                <a:gd name="T0" fmla="*/ 81 w 163"/>
                <a:gd name="T1" fmla="*/ 153 h 163"/>
                <a:gd name="T2" fmla="*/ 95 w 163"/>
                <a:gd name="T3" fmla="*/ 151 h 163"/>
                <a:gd name="T4" fmla="*/ 99 w 163"/>
                <a:gd name="T5" fmla="*/ 163 h 163"/>
                <a:gd name="T6" fmla="*/ 128 w 163"/>
                <a:gd name="T7" fmla="*/ 151 h 163"/>
                <a:gd name="T8" fmla="*/ 123 w 163"/>
                <a:gd name="T9" fmla="*/ 139 h 163"/>
                <a:gd name="T10" fmla="*/ 140 w 163"/>
                <a:gd name="T11" fmla="*/ 121 h 163"/>
                <a:gd name="T12" fmla="*/ 152 w 163"/>
                <a:gd name="T13" fmla="*/ 126 h 163"/>
                <a:gd name="T14" fmla="*/ 163 w 163"/>
                <a:gd name="T15" fmla="*/ 98 h 163"/>
                <a:gd name="T16" fmla="*/ 152 w 163"/>
                <a:gd name="T17" fmla="*/ 93 h 163"/>
                <a:gd name="T18" fmla="*/ 151 w 163"/>
                <a:gd name="T19" fmla="*/ 68 h 163"/>
                <a:gd name="T20" fmla="*/ 163 w 163"/>
                <a:gd name="T21" fmla="*/ 63 h 163"/>
                <a:gd name="T22" fmla="*/ 151 w 163"/>
                <a:gd name="T23" fmla="*/ 35 h 163"/>
                <a:gd name="T24" fmla="*/ 139 w 163"/>
                <a:gd name="T25" fmla="*/ 40 h 163"/>
                <a:gd name="T26" fmla="*/ 122 w 163"/>
                <a:gd name="T27" fmla="*/ 22 h 163"/>
                <a:gd name="T28" fmla="*/ 126 w 163"/>
                <a:gd name="T29" fmla="*/ 11 h 163"/>
                <a:gd name="T30" fmla="*/ 98 w 163"/>
                <a:gd name="T31" fmla="*/ 0 h 163"/>
                <a:gd name="T32" fmla="*/ 93 w 163"/>
                <a:gd name="T33" fmla="*/ 11 h 163"/>
                <a:gd name="T34" fmla="*/ 81 w 163"/>
                <a:gd name="T35" fmla="*/ 10 h 163"/>
                <a:gd name="T36" fmla="*/ 81 w 163"/>
                <a:gd name="T37" fmla="*/ 21 h 163"/>
                <a:gd name="T38" fmla="*/ 137 w 163"/>
                <a:gd name="T39" fmla="*/ 58 h 163"/>
                <a:gd name="T40" fmla="*/ 105 w 163"/>
                <a:gd name="T41" fmla="*/ 137 h 163"/>
                <a:gd name="T42" fmla="*/ 81 w 163"/>
                <a:gd name="T43" fmla="*/ 142 h 163"/>
                <a:gd name="T44" fmla="*/ 81 w 163"/>
                <a:gd name="T45" fmla="*/ 142 h 163"/>
                <a:gd name="T46" fmla="*/ 81 w 163"/>
                <a:gd name="T47" fmla="*/ 153 h 163"/>
                <a:gd name="T48" fmla="*/ 11 w 163"/>
                <a:gd name="T49" fmla="*/ 95 h 163"/>
                <a:gd name="T50" fmla="*/ 0 w 163"/>
                <a:gd name="T51" fmla="*/ 99 h 163"/>
                <a:gd name="T52" fmla="*/ 12 w 163"/>
                <a:gd name="T53" fmla="*/ 128 h 163"/>
                <a:gd name="T54" fmla="*/ 23 w 163"/>
                <a:gd name="T55" fmla="*/ 123 h 163"/>
                <a:gd name="T56" fmla="*/ 41 w 163"/>
                <a:gd name="T57" fmla="*/ 140 h 163"/>
                <a:gd name="T58" fmla="*/ 37 w 163"/>
                <a:gd name="T59" fmla="*/ 152 h 163"/>
                <a:gd name="T60" fmla="*/ 65 w 163"/>
                <a:gd name="T61" fmla="*/ 163 h 163"/>
                <a:gd name="T62" fmla="*/ 70 w 163"/>
                <a:gd name="T63" fmla="*/ 152 h 163"/>
                <a:gd name="T64" fmla="*/ 81 w 163"/>
                <a:gd name="T65" fmla="*/ 153 h 163"/>
                <a:gd name="T66" fmla="*/ 81 w 163"/>
                <a:gd name="T67" fmla="*/ 142 h 163"/>
                <a:gd name="T68" fmla="*/ 26 w 163"/>
                <a:gd name="T69" fmla="*/ 105 h 163"/>
                <a:gd name="T70" fmla="*/ 58 w 163"/>
                <a:gd name="T71" fmla="*/ 26 h 163"/>
                <a:gd name="T72" fmla="*/ 58 w 163"/>
                <a:gd name="T73" fmla="*/ 26 h 163"/>
                <a:gd name="T74" fmla="*/ 81 w 163"/>
                <a:gd name="T75" fmla="*/ 21 h 163"/>
                <a:gd name="T76" fmla="*/ 81 w 163"/>
                <a:gd name="T77" fmla="*/ 21 h 163"/>
                <a:gd name="T78" fmla="*/ 81 w 163"/>
                <a:gd name="T79" fmla="*/ 10 h 163"/>
                <a:gd name="T80" fmla="*/ 68 w 163"/>
                <a:gd name="T81" fmla="*/ 11 h 163"/>
                <a:gd name="T82" fmla="*/ 63 w 163"/>
                <a:gd name="T83" fmla="*/ 0 h 163"/>
                <a:gd name="T84" fmla="*/ 35 w 163"/>
                <a:gd name="T85" fmla="*/ 12 h 163"/>
                <a:gd name="T86" fmla="*/ 40 w 163"/>
                <a:gd name="T87" fmla="*/ 23 h 163"/>
                <a:gd name="T88" fmla="*/ 22 w 163"/>
                <a:gd name="T89" fmla="*/ 41 h 163"/>
                <a:gd name="T90" fmla="*/ 11 w 163"/>
                <a:gd name="T91" fmla="*/ 37 h 163"/>
                <a:gd name="T92" fmla="*/ 0 w 163"/>
                <a:gd name="T93" fmla="*/ 65 h 163"/>
                <a:gd name="T94" fmla="*/ 11 w 163"/>
                <a:gd name="T95" fmla="*/ 69 h 163"/>
                <a:gd name="T96" fmla="*/ 11 w 163"/>
                <a:gd name="T97" fmla="*/ 9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3" h="163">
                  <a:moveTo>
                    <a:pt x="81" y="153"/>
                  </a:moveTo>
                  <a:cubicBezTo>
                    <a:pt x="86" y="153"/>
                    <a:pt x="90" y="152"/>
                    <a:pt x="95" y="151"/>
                  </a:cubicBezTo>
                  <a:cubicBezTo>
                    <a:pt x="99" y="163"/>
                    <a:pt x="99" y="163"/>
                    <a:pt x="99" y="163"/>
                  </a:cubicBezTo>
                  <a:cubicBezTo>
                    <a:pt x="128" y="151"/>
                    <a:pt x="128" y="151"/>
                    <a:pt x="128" y="151"/>
                  </a:cubicBezTo>
                  <a:cubicBezTo>
                    <a:pt x="123" y="139"/>
                    <a:pt x="123" y="139"/>
                    <a:pt x="123" y="139"/>
                  </a:cubicBezTo>
                  <a:cubicBezTo>
                    <a:pt x="130" y="134"/>
                    <a:pt x="135" y="128"/>
                    <a:pt x="140" y="121"/>
                  </a:cubicBezTo>
                  <a:cubicBezTo>
                    <a:pt x="152" y="126"/>
                    <a:pt x="152" y="126"/>
                    <a:pt x="152" y="126"/>
                  </a:cubicBezTo>
                  <a:cubicBezTo>
                    <a:pt x="163" y="98"/>
                    <a:pt x="163" y="98"/>
                    <a:pt x="163" y="98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3" y="85"/>
                    <a:pt x="153" y="76"/>
                    <a:pt x="151" y="68"/>
                  </a:cubicBezTo>
                  <a:cubicBezTo>
                    <a:pt x="163" y="63"/>
                    <a:pt x="163" y="63"/>
                    <a:pt x="163" y="63"/>
                  </a:cubicBezTo>
                  <a:cubicBezTo>
                    <a:pt x="151" y="35"/>
                    <a:pt x="151" y="35"/>
                    <a:pt x="151" y="35"/>
                  </a:cubicBezTo>
                  <a:cubicBezTo>
                    <a:pt x="139" y="40"/>
                    <a:pt x="139" y="40"/>
                    <a:pt x="139" y="40"/>
                  </a:cubicBezTo>
                  <a:cubicBezTo>
                    <a:pt x="135" y="33"/>
                    <a:pt x="128" y="27"/>
                    <a:pt x="122" y="22"/>
                  </a:cubicBezTo>
                  <a:cubicBezTo>
                    <a:pt x="126" y="11"/>
                    <a:pt x="126" y="11"/>
                    <a:pt x="126" y="11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3" y="11"/>
                    <a:pt x="93" y="11"/>
                    <a:pt x="93" y="11"/>
                  </a:cubicBezTo>
                  <a:cubicBezTo>
                    <a:pt x="89" y="10"/>
                    <a:pt x="85" y="10"/>
                    <a:pt x="81" y="10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106" y="21"/>
                    <a:pt x="128" y="35"/>
                    <a:pt x="137" y="58"/>
                  </a:cubicBezTo>
                  <a:cubicBezTo>
                    <a:pt x="150" y="88"/>
                    <a:pt x="136" y="124"/>
                    <a:pt x="105" y="137"/>
                  </a:cubicBezTo>
                  <a:cubicBezTo>
                    <a:pt x="98" y="140"/>
                    <a:pt x="90" y="142"/>
                    <a:pt x="81" y="142"/>
                  </a:cubicBezTo>
                  <a:cubicBezTo>
                    <a:pt x="81" y="142"/>
                    <a:pt x="81" y="142"/>
                    <a:pt x="81" y="142"/>
                  </a:cubicBezTo>
                  <a:lnTo>
                    <a:pt x="81" y="153"/>
                  </a:lnTo>
                  <a:close/>
                  <a:moveTo>
                    <a:pt x="11" y="95"/>
                  </a:moveTo>
                  <a:cubicBezTo>
                    <a:pt x="0" y="99"/>
                    <a:pt x="0" y="99"/>
                    <a:pt x="0" y="99"/>
                  </a:cubicBezTo>
                  <a:cubicBezTo>
                    <a:pt x="12" y="128"/>
                    <a:pt x="12" y="128"/>
                    <a:pt x="12" y="128"/>
                  </a:cubicBezTo>
                  <a:cubicBezTo>
                    <a:pt x="23" y="123"/>
                    <a:pt x="23" y="123"/>
                    <a:pt x="23" y="123"/>
                  </a:cubicBezTo>
                  <a:cubicBezTo>
                    <a:pt x="28" y="130"/>
                    <a:pt x="34" y="135"/>
                    <a:pt x="41" y="140"/>
                  </a:cubicBezTo>
                  <a:cubicBezTo>
                    <a:pt x="37" y="152"/>
                    <a:pt x="37" y="152"/>
                    <a:pt x="37" y="152"/>
                  </a:cubicBezTo>
                  <a:cubicBezTo>
                    <a:pt x="65" y="163"/>
                    <a:pt x="65" y="163"/>
                    <a:pt x="65" y="163"/>
                  </a:cubicBezTo>
                  <a:cubicBezTo>
                    <a:pt x="70" y="152"/>
                    <a:pt x="70" y="152"/>
                    <a:pt x="70" y="152"/>
                  </a:cubicBezTo>
                  <a:cubicBezTo>
                    <a:pt x="73" y="152"/>
                    <a:pt x="77" y="153"/>
                    <a:pt x="81" y="153"/>
                  </a:cubicBezTo>
                  <a:cubicBezTo>
                    <a:pt x="81" y="142"/>
                    <a:pt x="81" y="142"/>
                    <a:pt x="81" y="142"/>
                  </a:cubicBezTo>
                  <a:cubicBezTo>
                    <a:pt x="57" y="142"/>
                    <a:pt x="35" y="127"/>
                    <a:pt x="26" y="105"/>
                  </a:cubicBezTo>
                  <a:cubicBezTo>
                    <a:pt x="13" y="74"/>
                    <a:pt x="27" y="39"/>
                    <a:pt x="58" y="26"/>
                  </a:cubicBezTo>
                  <a:cubicBezTo>
                    <a:pt x="58" y="26"/>
                    <a:pt x="58" y="26"/>
                    <a:pt x="58" y="26"/>
                  </a:cubicBezTo>
                  <a:cubicBezTo>
                    <a:pt x="65" y="22"/>
                    <a:pt x="73" y="21"/>
                    <a:pt x="81" y="21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81" y="10"/>
                    <a:pt x="81" y="10"/>
                    <a:pt x="81" y="10"/>
                  </a:cubicBezTo>
                  <a:cubicBezTo>
                    <a:pt x="77" y="10"/>
                    <a:pt x="72" y="10"/>
                    <a:pt x="68" y="11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40" y="23"/>
                    <a:pt x="40" y="23"/>
                    <a:pt x="40" y="23"/>
                  </a:cubicBezTo>
                  <a:cubicBezTo>
                    <a:pt x="33" y="28"/>
                    <a:pt x="27" y="34"/>
                    <a:pt x="22" y="41"/>
                  </a:cubicBezTo>
                  <a:cubicBezTo>
                    <a:pt x="11" y="37"/>
                    <a:pt x="11" y="37"/>
                    <a:pt x="11" y="37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11" y="69"/>
                    <a:pt x="11" y="69"/>
                    <a:pt x="11" y="69"/>
                  </a:cubicBezTo>
                  <a:cubicBezTo>
                    <a:pt x="10" y="78"/>
                    <a:pt x="10" y="86"/>
                    <a:pt x="11" y="95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58"/>
            <p:cNvSpPr>
              <a:spLocks noEditPoints="1"/>
            </p:cNvSpPr>
            <p:nvPr/>
          </p:nvSpPr>
          <p:spPr bwMode="auto">
            <a:xfrm>
              <a:off x="6455522" y="3558372"/>
              <a:ext cx="288800" cy="288800"/>
            </a:xfrm>
            <a:custGeom>
              <a:avLst/>
              <a:gdLst>
                <a:gd name="T0" fmla="*/ 76 w 152"/>
                <a:gd name="T1" fmla="*/ 142 h 152"/>
                <a:gd name="T2" fmla="*/ 88 w 152"/>
                <a:gd name="T3" fmla="*/ 141 h 152"/>
                <a:gd name="T4" fmla="*/ 93 w 152"/>
                <a:gd name="T5" fmla="*/ 151 h 152"/>
                <a:gd name="T6" fmla="*/ 119 w 152"/>
                <a:gd name="T7" fmla="*/ 140 h 152"/>
                <a:gd name="T8" fmla="*/ 114 w 152"/>
                <a:gd name="T9" fmla="*/ 130 h 152"/>
                <a:gd name="T10" fmla="*/ 131 w 152"/>
                <a:gd name="T11" fmla="*/ 113 h 152"/>
                <a:gd name="T12" fmla="*/ 141 w 152"/>
                <a:gd name="T13" fmla="*/ 117 h 152"/>
                <a:gd name="T14" fmla="*/ 152 w 152"/>
                <a:gd name="T15" fmla="*/ 91 h 152"/>
                <a:gd name="T16" fmla="*/ 141 w 152"/>
                <a:gd name="T17" fmla="*/ 87 h 152"/>
                <a:gd name="T18" fmla="*/ 141 w 152"/>
                <a:gd name="T19" fmla="*/ 64 h 152"/>
                <a:gd name="T20" fmla="*/ 151 w 152"/>
                <a:gd name="T21" fmla="*/ 59 h 152"/>
                <a:gd name="T22" fmla="*/ 140 w 152"/>
                <a:gd name="T23" fmla="*/ 33 h 152"/>
                <a:gd name="T24" fmla="*/ 130 w 152"/>
                <a:gd name="T25" fmla="*/ 37 h 152"/>
                <a:gd name="T26" fmla="*/ 113 w 152"/>
                <a:gd name="T27" fmla="*/ 21 h 152"/>
                <a:gd name="T28" fmla="*/ 118 w 152"/>
                <a:gd name="T29" fmla="*/ 11 h 152"/>
                <a:gd name="T30" fmla="*/ 91 w 152"/>
                <a:gd name="T31" fmla="*/ 0 h 152"/>
                <a:gd name="T32" fmla="*/ 87 w 152"/>
                <a:gd name="T33" fmla="*/ 11 h 152"/>
                <a:gd name="T34" fmla="*/ 76 w 152"/>
                <a:gd name="T35" fmla="*/ 10 h 152"/>
                <a:gd name="T36" fmla="*/ 76 w 152"/>
                <a:gd name="T37" fmla="*/ 20 h 152"/>
                <a:gd name="T38" fmla="*/ 128 w 152"/>
                <a:gd name="T39" fmla="*/ 54 h 152"/>
                <a:gd name="T40" fmla="*/ 98 w 152"/>
                <a:gd name="T41" fmla="*/ 127 h 152"/>
                <a:gd name="T42" fmla="*/ 76 w 152"/>
                <a:gd name="T43" fmla="*/ 132 h 152"/>
                <a:gd name="T44" fmla="*/ 76 w 152"/>
                <a:gd name="T45" fmla="*/ 132 h 152"/>
                <a:gd name="T46" fmla="*/ 76 w 152"/>
                <a:gd name="T47" fmla="*/ 142 h 152"/>
                <a:gd name="T48" fmla="*/ 11 w 152"/>
                <a:gd name="T49" fmla="*/ 88 h 152"/>
                <a:gd name="T50" fmla="*/ 1 w 152"/>
                <a:gd name="T51" fmla="*/ 93 h 152"/>
                <a:gd name="T52" fmla="*/ 12 w 152"/>
                <a:gd name="T53" fmla="*/ 119 h 152"/>
                <a:gd name="T54" fmla="*/ 22 w 152"/>
                <a:gd name="T55" fmla="*/ 114 h 152"/>
                <a:gd name="T56" fmla="*/ 39 w 152"/>
                <a:gd name="T57" fmla="*/ 130 h 152"/>
                <a:gd name="T58" fmla="*/ 35 w 152"/>
                <a:gd name="T59" fmla="*/ 141 h 152"/>
                <a:gd name="T60" fmla="*/ 61 w 152"/>
                <a:gd name="T61" fmla="*/ 152 h 152"/>
                <a:gd name="T62" fmla="*/ 65 w 152"/>
                <a:gd name="T63" fmla="*/ 141 h 152"/>
                <a:gd name="T64" fmla="*/ 76 w 152"/>
                <a:gd name="T65" fmla="*/ 142 h 152"/>
                <a:gd name="T66" fmla="*/ 76 w 152"/>
                <a:gd name="T67" fmla="*/ 132 h 152"/>
                <a:gd name="T68" fmla="*/ 24 w 152"/>
                <a:gd name="T69" fmla="*/ 98 h 152"/>
                <a:gd name="T70" fmla="*/ 54 w 152"/>
                <a:gd name="T71" fmla="*/ 24 h 152"/>
                <a:gd name="T72" fmla="*/ 54 w 152"/>
                <a:gd name="T73" fmla="*/ 24 h 152"/>
                <a:gd name="T74" fmla="*/ 76 w 152"/>
                <a:gd name="T75" fmla="*/ 20 h 152"/>
                <a:gd name="T76" fmla="*/ 76 w 152"/>
                <a:gd name="T77" fmla="*/ 20 h 152"/>
                <a:gd name="T78" fmla="*/ 76 w 152"/>
                <a:gd name="T79" fmla="*/ 10 h 152"/>
                <a:gd name="T80" fmla="*/ 64 w 152"/>
                <a:gd name="T81" fmla="*/ 11 h 152"/>
                <a:gd name="T82" fmla="*/ 59 w 152"/>
                <a:gd name="T83" fmla="*/ 0 h 152"/>
                <a:gd name="T84" fmla="*/ 33 w 152"/>
                <a:gd name="T85" fmla="*/ 11 h 152"/>
                <a:gd name="T86" fmla="*/ 38 w 152"/>
                <a:gd name="T87" fmla="*/ 22 h 152"/>
                <a:gd name="T88" fmla="*/ 21 w 152"/>
                <a:gd name="T89" fmla="*/ 39 h 152"/>
                <a:gd name="T90" fmla="*/ 11 w 152"/>
                <a:gd name="T91" fmla="*/ 34 h 152"/>
                <a:gd name="T92" fmla="*/ 0 w 152"/>
                <a:gd name="T93" fmla="*/ 61 h 152"/>
                <a:gd name="T94" fmla="*/ 11 w 152"/>
                <a:gd name="T95" fmla="*/ 65 h 152"/>
                <a:gd name="T96" fmla="*/ 11 w 152"/>
                <a:gd name="T97" fmla="*/ 88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2" h="152">
                  <a:moveTo>
                    <a:pt x="76" y="142"/>
                  </a:moveTo>
                  <a:cubicBezTo>
                    <a:pt x="80" y="142"/>
                    <a:pt x="84" y="141"/>
                    <a:pt x="88" y="141"/>
                  </a:cubicBezTo>
                  <a:cubicBezTo>
                    <a:pt x="93" y="151"/>
                    <a:pt x="93" y="151"/>
                    <a:pt x="93" y="151"/>
                  </a:cubicBezTo>
                  <a:cubicBezTo>
                    <a:pt x="119" y="140"/>
                    <a:pt x="119" y="140"/>
                    <a:pt x="119" y="140"/>
                  </a:cubicBezTo>
                  <a:cubicBezTo>
                    <a:pt x="114" y="130"/>
                    <a:pt x="114" y="130"/>
                    <a:pt x="114" y="130"/>
                  </a:cubicBezTo>
                  <a:cubicBezTo>
                    <a:pt x="121" y="125"/>
                    <a:pt x="126" y="119"/>
                    <a:pt x="131" y="113"/>
                  </a:cubicBezTo>
                  <a:cubicBezTo>
                    <a:pt x="141" y="117"/>
                    <a:pt x="141" y="117"/>
                    <a:pt x="141" y="117"/>
                  </a:cubicBezTo>
                  <a:cubicBezTo>
                    <a:pt x="152" y="91"/>
                    <a:pt x="152" y="91"/>
                    <a:pt x="152" y="91"/>
                  </a:cubicBezTo>
                  <a:cubicBezTo>
                    <a:pt x="141" y="87"/>
                    <a:pt x="141" y="87"/>
                    <a:pt x="141" y="87"/>
                  </a:cubicBezTo>
                  <a:cubicBezTo>
                    <a:pt x="143" y="79"/>
                    <a:pt x="142" y="71"/>
                    <a:pt x="141" y="64"/>
                  </a:cubicBezTo>
                  <a:cubicBezTo>
                    <a:pt x="151" y="59"/>
                    <a:pt x="151" y="59"/>
                    <a:pt x="151" y="59"/>
                  </a:cubicBezTo>
                  <a:cubicBezTo>
                    <a:pt x="140" y="33"/>
                    <a:pt x="140" y="33"/>
                    <a:pt x="140" y="33"/>
                  </a:cubicBezTo>
                  <a:cubicBezTo>
                    <a:pt x="130" y="37"/>
                    <a:pt x="130" y="37"/>
                    <a:pt x="130" y="37"/>
                  </a:cubicBezTo>
                  <a:cubicBezTo>
                    <a:pt x="125" y="31"/>
                    <a:pt x="120" y="26"/>
                    <a:pt x="113" y="21"/>
                  </a:cubicBezTo>
                  <a:cubicBezTo>
                    <a:pt x="118" y="11"/>
                    <a:pt x="118" y="11"/>
                    <a:pt x="118" y="11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87" y="11"/>
                    <a:pt x="87" y="11"/>
                    <a:pt x="87" y="11"/>
                  </a:cubicBezTo>
                  <a:cubicBezTo>
                    <a:pt x="83" y="10"/>
                    <a:pt x="80" y="10"/>
                    <a:pt x="76" y="10"/>
                  </a:cubicBezTo>
                  <a:cubicBezTo>
                    <a:pt x="76" y="20"/>
                    <a:pt x="76" y="20"/>
                    <a:pt x="76" y="20"/>
                  </a:cubicBezTo>
                  <a:cubicBezTo>
                    <a:pt x="99" y="20"/>
                    <a:pt x="119" y="33"/>
                    <a:pt x="128" y="54"/>
                  </a:cubicBezTo>
                  <a:cubicBezTo>
                    <a:pt x="140" y="82"/>
                    <a:pt x="127" y="115"/>
                    <a:pt x="98" y="127"/>
                  </a:cubicBezTo>
                  <a:cubicBezTo>
                    <a:pt x="91" y="130"/>
                    <a:pt x="84" y="132"/>
                    <a:pt x="76" y="132"/>
                  </a:cubicBezTo>
                  <a:cubicBezTo>
                    <a:pt x="76" y="132"/>
                    <a:pt x="76" y="132"/>
                    <a:pt x="76" y="132"/>
                  </a:cubicBezTo>
                  <a:lnTo>
                    <a:pt x="76" y="142"/>
                  </a:lnTo>
                  <a:close/>
                  <a:moveTo>
                    <a:pt x="11" y="88"/>
                  </a:moveTo>
                  <a:cubicBezTo>
                    <a:pt x="1" y="93"/>
                    <a:pt x="1" y="93"/>
                    <a:pt x="1" y="93"/>
                  </a:cubicBezTo>
                  <a:cubicBezTo>
                    <a:pt x="12" y="119"/>
                    <a:pt x="12" y="119"/>
                    <a:pt x="12" y="119"/>
                  </a:cubicBezTo>
                  <a:cubicBezTo>
                    <a:pt x="22" y="114"/>
                    <a:pt x="22" y="114"/>
                    <a:pt x="22" y="114"/>
                  </a:cubicBezTo>
                  <a:cubicBezTo>
                    <a:pt x="27" y="120"/>
                    <a:pt x="32" y="126"/>
                    <a:pt x="39" y="130"/>
                  </a:cubicBezTo>
                  <a:cubicBezTo>
                    <a:pt x="35" y="141"/>
                    <a:pt x="35" y="141"/>
                    <a:pt x="35" y="141"/>
                  </a:cubicBezTo>
                  <a:cubicBezTo>
                    <a:pt x="61" y="152"/>
                    <a:pt x="61" y="152"/>
                    <a:pt x="61" y="152"/>
                  </a:cubicBezTo>
                  <a:cubicBezTo>
                    <a:pt x="65" y="141"/>
                    <a:pt x="65" y="141"/>
                    <a:pt x="65" y="141"/>
                  </a:cubicBezTo>
                  <a:cubicBezTo>
                    <a:pt x="69" y="142"/>
                    <a:pt x="72" y="142"/>
                    <a:pt x="76" y="142"/>
                  </a:cubicBezTo>
                  <a:cubicBezTo>
                    <a:pt x="76" y="132"/>
                    <a:pt x="76" y="132"/>
                    <a:pt x="76" y="132"/>
                  </a:cubicBezTo>
                  <a:cubicBezTo>
                    <a:pt x="54" y="132"/>
                    <a:pt x="33" y="118"/>
                    <a:pt x="24" y="98"/>
                  </a:cubicBezTo>
                  <a:cubicBezTo>
                    <a:pt x="12" y="69"/>
                    <a:pt x="26" y="36"/>
                    <a:pt x="54" y="24"/>
                  </a:cubicBezTo>
                  <a:cubicBezTo>
                    <a:pt x="54" y="24"/>
                    <a:pt x="54" y="24"/>
                    <a:pt x="54" y="24"/>
                  </a:cubicBezTo>
                  <a:cubicBezTo>
                    <a:pt x="61" y="21"/>
                    <a:pt x="68" y="20"/>
                    <a:pt x="76" y="20"/>
                  </a:cubicBezTo>
                  <a:cubicBezTo>
                    <a:pt x="76" y="20"/>
                    <a:pt x="76" y="20"/>
                    <a:pt x="76" y="20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2" y="10"/>
                    <a:pt x="68" y="10"/>
                    <a:pt x="64" y="1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33" y="11"/>
                    <a:pt x="33" y="11"/>
                    <a:pt x="33" y="11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1" y="27"/>
                    <a:pt x="26" y="32"/>
                    <a:pt x="21" y="39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11" y="65"/>
                    <a:pt x="11" y="65"/>
                    <a:pt x="11" y="65"/>
                  </a:cubicBezTo>
                  <a:cubicBezTo>
                    <a:pt x="10" y="73"/>
                    <a:pt x="10" y="80"/>
                    <a:pt x="11" y="88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59"/>
            <p:cNvSpPr>
              <a:spLocks noEditPoints="1"/>
            </p:cNvSpPr>
            <p:nvPr/>
          </p:nvSpPr>
          <p:spPr bwMode="auto">
            <a:xfrm>
              <a:off x="6309602" y="2898692"/>
              <a:ext cx="284240" cy="284240"/>
            </a:xfrm>
            <a:custGeom>
              <a:avLst/>
              <a:gdLst>
                <a:gd name="T0" fmla="*/ 75 w 150"/>
                <a:gd name="T1" fmla="*/ 140 h 150"/>
                <a:gd name="T2" fmla="*/ 87 w 150"/>
                <a:gd name="T3" fmla="*/ 139 h 150"/>
                <a:gd name="T4" fmla="*/ 92 w 150"/>
                <a:gd name="T5" fmla="*/ 149 h 150"/>
                <a:gd name="T6" fmla="*/ 118 w 150"/>
                <a:gd name="T7" fmla="*/ 138 h 150"/>
                <a:gd name="T8" fmla="*/ 113 w 150"/>
                <a:gd name="T9" fmla="*/ 128 h 150"/>
                <a:gd name="T10" fmla="*/ 129 w 150"/>
                <a:gd name="T11" fmla="*/ 112 h 150"/>
                <a:gd name="T12" fmla="*/ 140 w 150"/>
                <a:gd name="T13" fmla="*/ 116 h 150"/>
                <a:gd name="T14" fmla="*/ 150 w 150"/>
                <a:gd name="T15" fmla="*/ 90 h 150"/>
                <a:gd name="T16" fmla="*/ 140 w 150"/>
                <a:gd name="T17" fmla="*/ 86 h 150"/>
                <a:gd name="T18" fmla="*/ 140 w 150"/>
                <a:gd name="T19" fmla="*/ 63 h 150"/>
                <a:gd name="T20" fmla="*/ 150 w 150"/>
                <a:gd name="T21" fmla="*/ 58 h 150"/>
                <a:gd name="T22" fmla="*/ 139 w 150"/>
                <a:gd name="T23" fmla="*/ 33 h 150"/>
                <a:gd name="T24" fmla="*/ 129 w 150"/>
                <a:gd name="T25" fmla="*/ 37 h 150"/>
                <a:gd name="T26" fmla="*/ 112 w 150"/>
                <a:gd name="T27" fmla="*/ 21 h 150"/>
                <a:gd name="T28" fmla="*/ 116 w 150"/>
                <a:gd name="T29" fmla="*/ 10 h 150"/>
                <a:gd name="T30" fmla="*/ 90 w 150"/>
                <a:gd name="T31" fmla="*/ 0 h 150"/>
                <a:gd name="T32" fmla="*/ 86 w 150"/>
                <a:gd name="T33" fmla="*/ 10 h 150"/>
                <a:gd name="T34" fmla="*/ 75 w 150"/>
                <a:gd name="T35" fmla="*/ 10 h 150"/>
                <a:gd name="T36" fmla="*/ 75 w 150"/>
                <a:gd name="T37" fmla="*/ 19 h 150"/>
                <a:gd name="T38" fmla="*/ 126 w 150"/>
                <a:gd name="T39" fmla="*/ 53 h 150"/>
                <a:gd name="T40" fmla="*/ 97 w 150"/>
                <a:gd name="T41" fmla="*/ 126 h 150"/>
                <a:gd name="T42" fmla="*/ 75 w 150"/>
                <a:gd name="T43" fmla="*/ 130 h 150"/>
                <a:gd name="T44" fmla="*/ 75 w 150"/>
                <a:gd name="T45" fmla="*/ 130 h 150"/>
                <a:gd name="T46" fmla="*/ 75 w 150"/>
                <a:gd name="T47" fmla="*/ 140 h 150"/>
                <a:gd name="T48" fmla="*/ 11 w 150"/>
                <a:gd name="T49" fmla="*/ 87 h 150"/>
                <a:gd name="T50" fmla="*/ 1 w 150"/>
                <a:gd name="T51" fmla="*/ 91 h 150"/>
                <a:gd name="T52" fmla="*/ 12 w 150"/>
                <a:gd name="T53" fmla="*/ 117 h 150"/>
                <a:gd name="T54" fmla="*/ 22 w 150"/>
                <a:gd name="T55" fmla="*/ 113 h 150"/>
                <a:gd name="T56" fmla="*/ 39 w 150"/>
                <a:gd name="T57" fmla="*/ 129 h 150"/>
                <a:gd name="T58" fmla="*/ 34 w 150"/>
                <a:gd name="T59" fmla="*/ 139 h 150"/>
                <a:gd name="T60" fmla="*/ 60 w 150"/>
                <a:gd name="T61" fmla="*/ 150 h 150"/>
                <a:gd name="T62" fmla="*/ 65 w 150"/>
                <a:gd name="T63" fmla="*/ 139 h 150"/>
                <a:gd name="T64" fmla="*/ 75 w 150"/>
                <a:gd name="T65" fmla="*/ 140 h 150"/>
                <a:gd name="T66" fmla="*/ 75 w 150"/>
                <a:gd name="T67" fmla="*/ 130 h 150"/>
                <a:gd name="T68" fmla="*/ 24 w 150"/>
                <a:gd name="T69" fmla="*/ 97 h 150"/>
                <a:gd name="T70" fmla="*/ 54 w 150"/>
                <a:gd name="T71" fmla="*/ 24 h 150"/>
                <a:gd name="T72" fmla="*/ 54 w 150"/>
                <a:gd name="T73" fmla="*/ 24 h 150"/>
                <a:gd name="T74" fmla="*/ 75 w 150"/>
                <a:gd name="T75" fmla="*/ 19 h 150"/>
                <a:gd name="T76" fmla="*/ 75 w 150"/>
                <a:gd name="T77" fmla="*/ 19 h 150"/>
                <a:gd name="T78" fmla="*/ 75 w 150"/>
                <a:gd name="T79" fmla="*/ 10 h 150"/>
                <a:gd name="T80" fmla="*/ 63 w 150"/>
                <a:gd name="T81" fmla="*/ 11 h 150"/>
                <a:gd name="T82" fmla="*/ 59 w 150"/>
                <a:gd name="T83" fmla="*/ 0 h 150"/>
                <a:gd name="T84" fmla="*/ 33 w 150"/>
                <a:gd name="T85" fmla="*/ 11 h 150"/>
                <a:gd name="T86" fmla="*/ 37 w 150"/>
                <a:gd name="T87" fmla="*/ 22 h 150"/>
                <a:gd name="T88" fmla="*/ 21 w 150"/>
                <a:gd name="T89" fmla="*/ 38 h 150"/>
                <a:gd name="T90" fmla="*/ 11 w 150"/>
                <a:gd name="T91" fmla="*/ 34 h 150"/>
                <a:gd name="T92" fmla="*/ 0 w 150"/>
                <a:gd name="T93" fmla="*/ 60 h 150"/>
                <a:gd name="T94" fmla="*/ 11 w 150"/>
                <a:gd name="T95" fmla="*/ 64 h 150"/>
                <a:gd name="T96" fmla="*/ 11 w 150"/>
                <a:gd name="T97" fmla="*/ 8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0" h="150">
                  <a:moveTo>
                    <a:pt x="75" y="140"/>
                  </a:moveTo>
                  <a:cubicBezTo>
                    <a:pt x="79" y="140"/>
                    <a:pt x="83" y="140"/>
                    <a:pt x="87" y="139"/>
                  </a:cubicBezTo>
                  <a:cubicBezTo>
                    <a:pt x="92" y="149"/>
                    <a:pt x="92" y="149"/>
                    <a:pt x="92" y="149"/>
                  </a:cubicBezTo>
                  <a:cubicBezTo>
                    <a:pt x="118" y="138"/>
                    <a:pt x="118" y="138"/>
                    <a:pt x="118" y="138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20" y="124"/>
                    <a:pt x="125" y="118"/>
                    <a:pt x="129" y="112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50" y="90"/>
                    <a:pt x="150" y="90"/>
                    <a:pt x="150" y="90"/>
                  </a:cubicBezTo>
                  <a:cubicBezTo>
                    <a:pt x="140" y="86"/>
                    <a:pt x="140" y="86"/>
                    <a:pt x="140" y="86"/>
                  </a:cubicBezTo>
                  <a:cubicBezTo>
                    <a:pt x="141" y="78"/>
                    <a:pt x="141" y="70"/>
                    <a:pt x="140" y="63"/>
                  </a:cubicBezTo>
                  <a:cubicBezTo>
                    <a:pt x="150" y="58"/>
                    <a:pt x="150" y="58"/>
                    <a:pt x="150" y="58"/>
                  </a:cubicBezTo>
                  <a:cubicBezTo>
                    <a:pt x="139" y="33"/>
                    <a:pt x="139" y="33"/>
                    <a:pt x="139" y="33"/>
                  </a:cubicBezTo>
                  <a:cubicBezTo>
                    <a:pt x="129" y="37"/>
                    <a:pt x="129" y="37"/>
                    <a:pt x="129" y="37"/>
                  </a:cubicBezTo>
                  <a:cubicBezTo>
                    <a:pt x="124" y="31"/>
                    <a:pt x="119" y="25"/>
                    <a:pt x="112" y="21"/>
                  </a:cubicBezTo>
                  <a:cubicBezTo>
                    <a:pt x="116" y="10"/>
                    <a:pt x="116" y="10"/>
                    <a:pt x="116" y="1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83" y="10"/>
                    <a:pt x="79" y="10"/>
                    <a:pt x="75" y="10"/>
                  </a:cubicBezTo>
                  <a:cubicBezTo>
                    <a:pt x="75" y="19"/>
                    <a:pt x="75" y="19"/>
                    <a:pt x="75" y="19"/>
                  </a:cubicBezTo>
                  <a:cubicBezTo>
                    <a:pt x="98" y="19"/>
                    <a:pt x="118" y="33"/>
                    <a:pt x="126" y="53"/>
                  </a:cubicBezTo>
                  <a:cubicBezTo>
                    <a:pt x="138" y="81"/>
                    <a:pt x="125" y="114"/>
                    <a:pt x="97" y="126"/>
                  </a:cubicBezTo>
                  <a:cubicBezTo>
                    <a:pt x="90" y="129"/>
                    <a:pt x="83" y="130"/>
                    <a:pt x="75" y="130"/>
                  </a:cubicBezTo>
                  <a:cubicBezTo>
                    <a:pt x="75" y="130"/>
                    <a:pt x="75" y="130"/>
                    <a:pt x="75" y="130"/>
                  </a:cubicBezTo>
                  <a:lnTo>
                    <a:pt x="75" y="140"/>
                  </a:lnTo>
                  <a:close/>
                  <a:moveTo>
                    <a:pt x="11" y="87"/>
                  </a:moveTo>
                  <a:cubicBezTo>
                    <a:pt x="1" y="91"/>
                    <a:pt x="1" y="91"/>
                    <a:pt x="1" y="91"/>
                  </a:cubicBezTo>
                  <a:cubicBezTo>
                    <a:pt x="12" y="117"/>
                    <a:pt x="12" y="117"/>
                    <a:pt x="12" y="117"/>
                  </a:cubicBezTo>
                  <a:cubicBezTo>
                    <a:pt x="22" y="113"/>
                    <a:pt x="22" y="113"/>
                    <a:pt x="22" y="113"/>
                  </a:cubicBezTo>
                  <a:cubicBezTo>
                    <a:pt x="27" y="119"/>
                    <a:pt x="32" y="124"/>
                    <a:pt x="39" y="129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60" y="150"/>
                    <a:pt x="60" y="150"/>
                    <a:pt x="60" y="150"/>
                  </a:cubicBezTo>
                  <a:cubicBezTo>
                    <a:pt x="65" y="139"/>
                    <a:pt x="65" y="139"/>
                    <a:pt x="65" y="139"/>
                  </a:cubicBezTo>
                  <a:cubicBezTo>
                    <a:pt x="68" y="140"/>
                    <a:pt x="72" y="140"/>
                    <a:pt x="75" y="140"/>
                  </a:cubicBezTo>
                  <a:cubicBezTo>
                    <a:pt x="75" y="130"/>
                    <a:pt x="75" y="130"/>
                    <a:pt x="75" y="130"/>
                  </a:cubicBezTo>
                  <a:cubicBezTo>
                    <a:pt x="53" y="130"/>
                    <a:pt x="33" y="117"/>
                    <a:pt x="24" y="97"/>
                  </a:cubicBezTo>
                  <a:cubicBezTo>
                    <a:pt x="12" y="69"/>
                    <a:pt x="25" y="36"/>
                    <a:pt x="54" y="24"/>
                  </a:cubicBezTo>
                  <a:cubicBezTo>
                    <a:pt x="54" y="24"/>
                    <a:pt x="54" y="24"/>
                    <a:pt x="54" y="24"/>
                  </a:cubicBezTo>
                  <a:cubicBezTo>
                    <a:pt x="61" y="21"/>
                    <a:pt x="68" y="19"/>
                    <a:pt x="75" y="19"/>
                  </a:cubicBezTo>
                  <a:cubicBezTo>
                    <a:pt x="75" y="19"/>
                    <a:pt x="75" y="19"/>
                    <a:pt x="75" y="19"/>
                  </a:cubicBezTo>
                  <a:cubicBezTo>
                    <a:pt x="75" y="10"/>
                    <a:pt x="75" y="10"/>
                    <a:pt x="75" y="10"/>
                  </a:cubicBezTo>
                  <a:cubicBezTo>
                    <a:pt x="71" y="10"/>
                    <a:pt x="67" y="10"/>
                    <a:pt x="63" y="1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33" y="11"/>
                    <a:pt x="33" y="11"/>
                    <a:pt x="33" y="11"/>
                  </a:cubicBezTo>
                  <a:cubicBezTo>
                    <a:pt x="37" y="22"/>
                    <a:pt x="37" y="22"/>
                    <a:pt x="37" y="22"/>
                  </a:cubicBezTo>
                  <a:cubicBezTo>
                    <a:pt x="31" y="26"/>
                    <a:pt x="26" y="32"/>
                    <a:pt x="21" y="38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1" y="64"/>
                    <a:pt x="11" y="64"/>
                    <a:pt x="11" y="64"/>
                  </a:cubicBezTo>
                  <a:cubicBezTo>
                    <a:pt x="10" y="72"/>
                    <a:pt x="10" y="79"/>
                    <a:pt x="11" y="87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11515600" y="3085638"/>
              <a:ext cx="153520" cy="153783"/>
              <a:chOff x="9145588" y="4435475"/>
              <a:chExt cx="464344" cy="465138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75" name="AutoShape 7"/>
              <p:cNvSpPr>
                <a:spLocks/>
              </p:cNvSpPr>
              <p:nvPr/>
            </p:nvSpPr>
            <p:spPr bwMode="auto">
              <a:xfrm>
                <a:off x="9145588" y="4435475"/>
                <a:ext cx="464344" cy="465138"/>
              </a:xfrm>
              <a:custGeom>
                <a:avLst/>
                <a:gdLst>
                  <a:gd name="T0" fmla="+- 0 10800 1271"/>
                  <a:gd name="T1" fmla="*/ T0 w 19058"/>
                  <a:gd name="T2" fmla="+- 0 10799 1270"/>
                  <a:gd name="T3" fmla="*/ 10799 h 19059"/>
                  <a:gd name="T4" fmla="+- 0 10800 1271"/>
                  <a:gd name="T5" fmla="*/ T4 w 19058"/>
                  <a:gd name="T6" fmla="+- 0 10799 1270"/>
                  <a:gd name="T7" fmla="*/ 10799 h 19059"/>
                  <a:gd name="T8" fmla="+- 0 10800 1271"/>
                  <a:gd name="T9" fmla="*/ T8 w 19058"/>
                  <a:gd name="T10" fmla="+- 0 10799 1270"/>
                  <a:gd name="T11" fmla="*/ 10799 h 19059"/>
                  <a:gd name="T12" fmla="+- 0 10800 1271"/>
                  <a:gd name="T13" fmla="*/ T12 w 19058"/>
                  <a:gd name="T14" fmla="+- 0 10799 1270"/>
                  <a:gd name="T15" fmla="*/ 10799 h 1905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8" h="19059">
                    <a:moveTo>
                      <a:pt x="6430" y="17268"/>
                    </a:moveTo>
                    <a:cubicBezTo>
                      <a:pt x="2162" y="15559"/>
                      <a:pt x="82" y="10698"/>
                      <a:pt x="1790" y="6431"/>
                    </a:cubicBezTo>
                    <a:cubicBezTo>
                      <a:pt x="3499" y="2164"/>
                      <a:pt x="8360" y="81"/>
                      <a:pt x="12627" y="1791"/>
                    </a:cubicBezTo>
                    <a:cubicBezTo>
                      <a:pt x="16894" y="3499"/>
                      <a:pt x="18975" y="8361"/>
                      <a:pt x="17267" y="12628"/>
                    </a:cubicBezTo>
                    <a:cubicBezTo>
                      <a:pt x="15558" y="16895"/>
                      <a:pt x="10696" y="18976"/>
                      <a:pt x="6430" y="17268"/>
                    </a:cubicBezTo>
                    <a:moveTo>
                      <a:pt x="13070" y="685"/>
                    </a:moveTo>
                    <a:cubicBezTo>
                      <a:pt x="8186" y="-1270"/>
                      <a:pt x="2641" y="1103"/>
                      <a:pt x="685" y="5987"/>
                    </a:cubicBezTo>
                    <a:cubicBezTo>
                      <a:pt x="-1271" y="10872"/>
                      <a:pt x="1103" y="16418"/>
                      <a:pt x="5987" y="18373"/>
                    </a:cubicBezTo>
                    <a:cubicBezTo>
                      <a:pt x="10871" y="20330"/>
                      <a:pt x="16416" y="17955"/>
                      <a:pt x="18373" y="13071"/>
                    </a:cubicBezTo>
                    <a:cubicBezTo>
                      <a:pt x="20329" y="8186"/>
                      <a:pt x="17954" y="2641"/>
                      <a:pt x="13070" y="68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76" name="AutoShape 8"/>
              <p:cNvSpPr>
                <a:spLocks/>
              </p:cNvSpPr>
              <p:nvPr/>
            </p:nvSpPr>
            <p:spPr bwMode="auto">
              <a:xfrm>
                <a:off x="9348788" y="4638675"/>
                <a:ext cx="57944" cy="57944"/>
              </a:xfrm>
              <a:custGeom>
                <a:avLst/>
                <a:gdLst>
                  <a:gd name="T0" fmla="+- 0 10801 1272"/>
                  <a:gd name="T1" fmla="*/ T0 w 19059"/>
                  <a:gd name="T2" fmla="+- 0 10800 1272"/>
                  <a:gd name="T3" fmla="*/ 10800 h 19056"/>
                  <a:gd name="T4" fmla="+- 0 10801 1272"/>
                  <a:gd name="T5" fmla="*/ T4 w 19059"/>
                  <a:gd name="T6" fmla="+- 0 10800 1272"/>
                  <a:gd name="T7" fmla="*/ 10800 h 19056"/>
                  <a:gd name="T8" fmla="+- 0 10801 1272"/>
                  <a:gd name="T9" fmla="*/ T8 w 19059"/>
                  <a:gd name="T10" fmla="+- 0 10800 1272"/>
                  <a:gd name="T11" fmla="*/ 10800 h 19056"/>
                  <a:gd name="T12" fmla="+- 0 10801 1272"/>
                  <a:gd name="T13" fmla="*/ T12 w 19059"/>
                  <a:gd name="T14" fmla="+- 0 10800 1272"/>
                  <a:gd name="T15" fmla="*/ 10800 h 1905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6">
                    <a:moveTo>
                      <a:pt x="7753" y="13951"/>
                    </a:moveTo>
                    <a:cubicBezTo>
                      <a:pt x="5315" y="12969"/>
                      <a:pt x="4129" y="10197"/>
                      <a:pt x="5101" y="7755"/>
                    </a:cubicBezTo>
                    <a:cubicBezTo>
                      <a:pt x="6083" y="5323"/>
                      <a:pt x="8860" y="4132"/>
                      <a:pt x="11298" y="5104"/>
                    </a:cubicBezTo>
                    <a:cubicBezTo>
                      <a:pt x="13735" y="6081"/>
                      <a:pt x="14926" y="8858"/>
                      <a:pt x="13949" y="11300"/>
                    </a:cubicBezTo>
                    <a:cubicBezTo>
                      <a:pt x="12972" y="13737"/>
                      <a:pt x="10195" y="14923"/>
                      <a:pt x="7753" y="13951"/>
                    </a:cubicBezTo>
                    <a:moveTo>
                      <a:pt x="13070" y="686"/>
                    </a:moveTo>
                    <a:cubicBezTo>
                      <a:pt x="8190" y="-1272"/>
                      <a:pt x="2640" y="1104"/>
                      <a:pt x="686" y="5988"/>
                    </a:cubicBezTo>
                    <a:cubicBezTo>
                      <a:pt x="-1272" y="10872"/>
                      <a:pt x="1105" y="16416"/>
                      <a:pt x="5985" y="18369"/>
                    </a:cubicBezTo>
                    <a:cubicBezTo>
                      <a:pt x="10870" y="20328"/>
                      <a:pt x="16415" y="17951"/>
                      <a:pt x="18374" y="13072"/>
                    </a:cubicBezTo>
                    <a:cubicBezTo>
                      <a:pt x="20328" y="8188"/>
                      <a:pt x="17960" y="2644"/>
                      <a:pt x="13070" y="68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77" name="AutoShape 9"/>
              <p:cNvSpPr>
                <a:spLocks/>
              </p:cNvSpPr>
              <p:nvPr/>
            </p:nvSpPr>
            <p:spPr bwMode="auto">
              <a:xfrm>
                <a:off x="9290050" y="4580732"/>
                <a:ext cx="174625" cy="174625"/>
              </a:xfrm>
              <a:custGeom>
                <a:avLst/>
                <a:gdLst>
                  <a:gd name="T0" fmla="+- 0 10800 1271"/>
                  <a:gd name="T1" fmla="*/ T0 w 19059"/>
                  <a:gd name="T2" fmla="+- 0 10800 1271"/>
                  <a:gd name="T3" fmla="*/ 10800 h 19058"/>
                  <a:gd name="T4" fmla="+- 0 10800 1271"/>
                  <a:gd name="T5" fmla="*/ T4 w 19059"/>
                  <a:gd name="T6" fmla="+- 0 10800 1271"/>
                  <a:gd name="T7" fmla="*/ 10800 h 19058"/>
                  <a:gd name="T8" fmla="+- 0 10800 1271"/>
                  <a:gd name="T9" fmla="*/ T8 w 19059"/>
                  <a:gd name="T10" fmla="+- 0 10800 1271"/>
                  <a:gd name="T11" fmla="*/ 10800 h 19058"/>
                  <a:gd name="T12" fmla="+- 0 10800 1271"/>
                  <a:gd name="T13" fmla="*/ T12 w 19059"/>
                  <a:gd name="T14" fmla="+- 0 10800 1271"/>
                  <a:gd name="T15" fmla="*/ 10800 h 1905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8">
                    <a:moveTo>
                      <a:pt x="7169" y="15424"/>
                    </a:moveTo>
                    <a:cubicBezTo>
                      <a:pt x="3916" y="14123"/>
                      <a:pt x="2331" y="10417"/>
                      <a:pt x="3632" y="7167"/>
                    </a:cubicBezTo>
                    <a:cubicBezTo>
                      <a:pt x="4934" y="3917"/>
                      <a:pt x="8638" y="2331"/>
                      <a:pt x="11889" y="3632"/>
                    </a:cubicBezTo>
                    <a:cubicBezTo>
                      <a:pt x="15141" y="4934"/>
                      <a:pt x="16728" y="8640"/>
                      <a:pt x="15425" y="11890"/>
                    </a:cubicBezTo>
                    <a:cubicBezTo>
                      <a:pt x="14124" y="15140"/>
                      <a:pt x="10419" y="16728"/>
                      <a:pt x="7169" y="15424"/>
                    </a:cubicBezTo>
                    <a:moveTo>
                      <a:pt x="13071" y="685"/>
                    </a:moveTo>
                    <a:cubicBezTo>
                      <a:pt x="8186" y="-1271"/>
                      <a:pt x="2639" y="1104"/>
                      <a:pt x="686" y="5987"/>
                    </a:cubicBezTo>
                    <a:cubicBezTo>
                      <a:pt x="-1271" y="10871"/>
                      <a:pt x="1104" y="16416"/>
                      <a:pt x="5987" y="18372"/>
                    </a:cubicBezTo>
                    <a:cubicBezTo>
                      <a:pt x="10874" y="20329"/>
                      <a:pt x="16418" y="17955"/>
                      <a:pt x="18375" y="13070"/>
                    </a:cubicBezTo>
                    <a:cubicBezTo>
                      <a:pt x="20328" y="8186"/>
                      <a:pt x="17956" y="2641"/>
                      <a:pt x="13071" y="68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78" name="AutoShape 10"/>
              <p:cNvSpPr>
                <a:spLocks/>
              </p:cNvSpPr>
              <p:nvPr/>
            </p:nvSpPr>
            <p:spPr bwMode="auto">
              <a:xfrm>
                <a:off x="9406732" y="4696619"/>
                <a:ext cx="72231" cy="74613"/>
              </a:xfrm>
              <a:custGeom>
                <a:avLst/>
                <a:gdLst>
                  <a:gd name="T0" fmla="+- 0 10804 288"/>
                  <a:gd name="T1" fmla="*/ T0 w 21033"/>
                  <a:gd name="T2" fmla="+- 0 10798 277"/>
                  <a:gd name="T3" fmla="*/ 10798 h 21043"/>
                  <a:gd name="T4" fmla="+- 0 10804 288"/>
                  <a:gd name="T5" fmla="*/ T4 w 21033"/>
                  <a:gd name="T6" fmla="+- 0 10798 277"/>
                  <a:gd name="T7" fmla="*/ 10798 h 21043"/>
                  <a:gd name="T8" fmla="+- 0 10804 288"/>
                  <a:gd name="T9" fmla="*/ T8 w 21033"/>
                  <a:gd name="T10" fmla="+- 0 10798 277"/>
                  <a:gd name="T11" fmla="*/ 10798 h 21043"/>
                  <a:gd name="T12" fmla="+- 0 10804 288"/>
                  <a:gd name="T13" fmla="*/ T12 w 21033"/>
                  <a:gd name="T14" fmla="+- 0 10798 277"/>
                  <a:gd name="T15" fmla="*/ 10798 h 210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3" h="21043">
                    <a:moveTo>
                      <a:pt x="20881" y="2825"/>
                    </a:moveTo>
                    <a:cubicBezTo>
                      <a:pt x="21312" y="1771"/>
                      <a:pt x="20787" y="572"/>
                      <a:pt x="19713" y="149"/>
                    </a:cubicBezTo>
                    <a:cubicBezTo>
                      <a:pt x="18636" y="-277"/>
                      <a:pt x="17414" y="238"/>
                      <a:pt x="16984" y="1296"/>
                    </a:cubicBezTo>
                    <a:lnTo>
                      <a:pt x="16980" y="1292"/>
                    </a:lnTo>
                    <a:cubicBezTo>
                      <a:pt x="13964" y="8692"/>
                      <a:pt x="8182" y="14184"/>
                      <a:pt x="1269" y="17089"/>
                    </a:cubicBezTo>
                    <a:cubicBezTo>
                      <a:pt x="207" y="17536"/>
                      <a:pt x="-288" y="18747"/>
                      <a:pt x="170" y="19789"/>
                    </a:cubicBezTo>
                    <a:cubicBezTo>
                      <a:pt x="629" y="20840"/>
                      <a:pt x="1863" y="21323"/>
                      <a:pt x="2924" y="20876"/>
                    </a:cubicBezTo>
                    <a:cubicBezTo>
                      <a:pt x="2961" y="20860"/>
                      <a:pt x="2982" y="20828"/>
                      <a:pt x="3014" y="20815"/>
                    </a:cubicBezTo>
                    <a:cubicBezTo>
                      <a:pt x="10874" y="17480"/>
                      <a:pt x="17451" y="11227"/>
                      <a:pt x="20877" y="2825"/>
                    </a:cubicBezTo>
                    <a:cubicBezTo>
                      <a:pt x="20877" y="2825"/>
                      <a:pt x="20881" y="2825"/>
                      <a:pt x="20881" y="2825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79" name="AutoShape 11"/>
              <p:cNvSpPr>
                <a:spLocks/>
              </p:cNvSpPr>
              <p:nvPr/>
            </p:nvSpPr>
            <p:spPr bwMode="auto">
              <a:xfrm>
                <a:off x="9435307" y="4725988"/>
                <a:ext cx="103981" cy="106363"/>
              </a:xfrm>
              <a:custGeom>
                <a:avLst/>
                <a:gdLst>
                  <a:gd name="T0" fmla="+- 0 10803 203"/>
                  <a:gd name="T1" fmla="*/ T0 w 21201"/>
                  <a:gd name="T2" fmla="+- 0 10798 194"/>
                  <a:gd name="T3" fmla="*/ 10798 h 21209"/>
                  <a:gd name="T4" fmla="+- 0 10803 203"/>
                  <a:gd name="T5" fmla="*/ T4 w 21201"/>
                  <a:gd name="T6" fmla="+- 0 10798 194"/>
                  <a:gd name="T7" fmla="*/ 10798 h 21209"/>
                  <a:gd name="T8" fmla="+- 0 10803 203"/>
                  <a:gd name="T9" fmla="*/ T8 w 21201"/>
                  <a:gd name="T10" fmla="+- 0 10798 194"/>
                  <a:gd name="T11" fmla="*/ 10798 h 21209"/>
                  <a:gd name="T12" fmla="+- 0 10803 203"/>
                  <a:gd name="T13" fmla="*/ T12 w 21201"/>
                  <a:gd name="T14" fmla="+- 0 10798 194"/>
                  <a:gd name="T15" fmla="*/ 10798 h 2120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201" h="21209">
                    <a:moveTo>
                      <a:pt x="20267" y="104"/>
                    </a:moveTo>
                    <a:cubicBezTo>
                      <a:pt x="19508" y="-194"/>
                      <a:pt x="18645" y="169"/>
                      <a:pt x="18339" y="912"/>
                    </a:cubicBezTo>
                    <a:cubicBezTo>
                      <a:pt x="14991" y="9110"/>
                      <a:pt x="8568" y="15198"/>
                      <a:pt x="894" y="18420"/>
                    </a:cubicBezTo>
                    <a:cubicBezTo>
                      <a:pt x="144" y="18735"/>
                      <a:pt x="-203" y="19589"/>
                      <a:pt x="121" y="20327"/>
                    </a:cubicBezTo>
                    <a:cubicBezTo>
                      <a:pt x="442" y="21068"/>
                      <a:pt x="1314" y="21406"/>
                      <a:pt x="2067" y="21090"/>
                    </a:cubicBezTo>
                    <a:cubicBezTo>
                      <a:pt x="2102" y="21073"/>
                      <a:pt x="2125" y="21042"/>
                      <a:pt x="2159" y="21025"/>
                    </a:cubicBezTo>
                    <a:cubicBezTo>
                      <a:pt x="10491" y="17500"/>
                      <a:pt x="17461" y="10881"/>
                      <a:pt x="21095" y="1994"/>
                    </a:cubicBezTo>
                    <a:cubicBezTo>
                      <a:pt x="21397" y="1250"/>
                      <a:pt x="21026" y="404"/>
                      <a:pt x="20267" y="10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80" name="AutoShape 12"/>
              <p:cNvSpPr>
                <a:spLocks/>
              </p:cNvSpPr>
              <p:nvPr/>
            </p:nvSpPr>
            <p:spPr bwMode="auto">
              <a:xfrm>
                <a:off x="9421019" y="4711700"/>
                <a:ext cx="88106" cy="89694"/>
              </a:xfrm>
              <a:custGeom>
                <a:avLst/>
                <a:gdLst>
                  <a:gd name="T0" fmla="+- 0 10802 238"/>
                  <a:gd name="T1" fmla="*/ T0 w 21128"/>
                  <a:gd name="T2" fmla="+- 0 10797 227"/>
                  <a:gd name="T3" fmla="*/ 10797 h 21141"/>
                  <a:gd name="T4" fmla="+- 0 10802 238"/>
                  <a:gd name="T5" fmla="*/ T4 w 21128"/>
                  <a:gd name="T6" fmla="+- 0 10797 227"/>
                  <a:gd name="T7" fmla="*/ 10797 h 21141"/>
                  <a:gd name="T8" fmla="+- 0 10802 238"/>
                  <a:gd name="T9" fmla="*/ T8 w 21128"/>
                  <a:gd name="T10" fmla="+- 0 10797 227"/>
                  <a:gd name="T11" fmla="*/ 10797 h 21141"/>
                  <a:gd name="T12" fmla="+- 0 10802 238"/>
                  <a:gd name="T13" fmla="*/ T12 w 21128"/>
                  <a:gd name="T14" fmla="+- 0 10797 227"/>
                  <a:gd name="T15" fmla="*/ 10797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8" h="21141">
                    <a:moveTo>
                      <a:pt x="20035" y="122"/>
                    </a:moveTo>
                    <a:cubicBezTo>
                      <a:pt x="19142" y="-227"/>
                      <a:pt x="18134" y="195"/>
                      <a:pt x="17778" y="1071"/>
                    </a:cubicBezTo>
                    <a:cubicBezTo>
                      <a:pt x="14571" y="8936"/>
                      <a:pt x="8412" y="14778"/>
                      <a:pt x="1051" y="17867"/>
                    </a:cubicBezTo>
                    <a:lnTo>
                      <a:pt x="1054" y="17867"/>
                    </a:lnTo>
                    <a:cubicBezTo>
                      <a:pt x="172" y="18240"/>
                      <a:pt x="-238" y="19242"/>
                      <a:pt x="142" y="20108"/>
                    </a:cubicBezTo>
                    <a:cubicBezTo>
                      <a:pt x="522" y="20973"/>
                      <a:pt x="1543" y="21372"/>
                      <a:pt x="2425" y="21003"/>
                    </a:cubicBezTo>
                    <a:cubicBezTo>
                      <a:pt x="2459" y="20986"/>
                      <a:pt x="2476" y="20956"/>
                      <a:pt x="2514" y="20936"/>
                    </a:cubicBezTo>
                    <a:cubicBezTo>
                      <a:pt x="10651" y="17491"/>
                      <a:pt x="17459" y="11027"/>
                      <a:pt x="21002" y="2339"/>
                    </a:cubicBezTo>
                    <a:cubicBezTo>
                      <a:pt x="21361" y="1463"/>
                      <a:pt x="20927" y="472"/>
                      <a:pt x="20035" y="12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81" name="AutoShape 13"/>
              <p:cNvSpPr>
                <a:spLocks/>
              </p:cNvSpPr>
              <p:nvPr/>
            </p:nvSpPr>
            <p:spPr bwMode="auto">
              <a:xfrm>
                <a:off x="9275763" y="4566444"/>
                <a:ext cx="73025" cy="73819"/>
              </a:xfrm>
              <a:custGeom>
                <a:avLst/>
                <a:gdLst>
                  <a:gd name="T0" fmla="+- 0 10797 278"/>
                  <a:gd name="T1" fmla="*/ T0 w 21039"/>
                  <a:gd name="T2" fmla="+- 0 10803 281"/>
                  <a:gd name="T3" fmla="*/ 10803 h 21044"/>
                  <a:gd name="T4" fmla="+- 0 10797 278"/>
                  <a:gd name="T5" fmla="*/ T4 w 21039"/>
                  <a:gd name="T6" fmla="+- 0 10803 281"/>
                  <a:gd name="T7" fmla="*/ 10803 h 21044"/>
                  <a:gd name="T8" fmla="+- 0 10797 278"/>
                  <a:gd name="T9" fmla="*/ T8 w 21039"/>
                  <a:gd name="T10" fmla="+- 0 10803 281"/>
                  <a:gd name="T11" fmla="*/ 10803 h 21044"/>
                  <a:gd name="T12" fmla="+- 0 10797 278"/>
                  <a:gd name="T13" fmla="*/ T12 w 21039"/>
                  <a:gd name="T14" fmla="+- 0 10803 281"/>
                  <a:gd name="T15" fmla="*/ 10803 h 2104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9" h="21044">
                    <a:moveTo>
                      <a:pt x="20871" y="1248"/>
                    </a:moveTo>
                    <a:cubicBezTo>
                      <a:pt x="20411" y="197"/>
                      <a:pt x="19177" y="-281"/>
                      <a:pt x="18112" y="169"/>
                    </a:cubicBezTo>
                    <a:cubicBezTo>
                      <a:pt x="18075" y="181"/>
                      <a:pt x="18050" y="214"/>
                      <a:pt x="18021" y="226"/>
                    </a:cubicBezTo>
                    <a:cubicBezTo>
                      <a:pt x="10159" y="3562"/>
                      <a:pt x="3583" y="9820"/>
                      <a:pt x="152" y="18220"/>
                    </a:cubicBezTo>
                    <a:lnTo>
                      <a:pt x="148" y="18220"/>
                    </a:lnTo>
                    <a:cubicBezTo>
                      <a:pt x="-278" y="19278"/>
                      <a:pt x="242" y="20473"/>
                      <a:pt x="1320" y="20896"/>
                    </a:cubicBezTo>
                    <a:cubicBezTo>
                      <a:pt x="2398" y="21318"/>
                      <a:pt x="3620" y="20803"/>
                      <a:pt x="4046" y="19749"/>
                    </a:cubicBezTo>
                    <a:lnTo>
                      <a:pt x="4051" y="19749"/>
                    </a:lnTo>
                    <a:cubicBezTo>
                      <a:pt x="7068" y="12356"/>
                      <a:pt x="12856" y="6858"/>
                      <a:pt x="19764" y="3956"/>
                    </a:cubicBezTo>
                    <a:cubicBezTo>
                      <a:pt x="20830" y="3506"/>
                      <a:pt x="21322" y="2298"/>
                      <a:pt x="20871" y="124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82" name="AutoShape 14"/>
              <p:cNvSpPr>
                <a:spLocks/>
              </p:cNvSpPr>
              <p:nvPr/>
            </p:nvSpPr>
            <p:spPr bwMode="auto">
              <a:xfrm>
                <a:off x="9217819" y="4508500"/>
                <a:ext cx="103981" cy="105569"/>
              </a:xfrm>
              <a:custGeom>
                <a:avLst/>
                <a:gdLst>
                  <a:gd name="T0" fmla="+- 0 10797 198"/>
                  <a:gd name="T1" fmla="*/ T0 w 21199"/>
                  <a:gd name="T2" fmla="+- 0 10802 198"/>
                  <a:gd name="T3" fmla="*/ 10802 h 21208"/>
                  <a:gd name="T4" fmla="+- 0 10797 198"/>
                  <a:gd name="T5" fmla="*/ T4 w 21199"/>
                  <a:gd name="T6" fmla="+- 0 10802 198"/>
                  <a:gd name="T7" fmla="*/ 10802 h 21208"/>
                  <a:gd name="T8" fmla="+- 0 10797 198"/>
                  <a:gd name="T9" fmla="*/ T8 w 21199"/>
                  <a:gd name="T10" fmla="+- 0 10802 198"/>
                  <a:gd name="T11" fmla="*/ 10802 h 21208"/>
                  <a:gd name="T12" fmla="+- 0 10797 198"/>
                  <a:gd name="T13" fmla="*/ T12 w 21199"/>
                  <a:gd name="T14" fmla="+- 0 10802 198"/>
                  <a:gd name="T15" fmla="*/ 10802 h 2120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99" h="21208">
                    <a:moveTo>
                      <a:pt x="21077" y="880"/>
                    </a:moveTo>
                    <a:cubicBezTo>
                      <a:pt x="20753" y="142"/>
                      <a:pt x="19881" y="-198"/>
                      <a:pt x="19129" y="117"/>
                    </a:cubicBezTo>
                    <a:cubicBezTo>
                      <a:pt x="19097" y="131"/>
                      <a:pt x="19071" y="162"/>
                      <a:pt x="19039" y="179"/>
                    </a:cubicBezTo>
                    <a:cubicBezTo>
                      <a:pt x="10706" y="3707"/>
                      <a:pt x="3739" y="10322"/>
                      <a:pt x="106" y="19208"/>
                    </a:cubicBezTo>
                    <a:cubicBezTo>
                      <a:pt x="-198" y="19957"/>
                      <a:pt x="172" y="20803"/>
                      <a:pt x="934" y="21101"/>
                    </a:cubicBezTo>
                    <a:cubicBezTo>
                      <a:pt x="1689" y="21401"/>
                      <a:pt x="2552" y="21041"/>
                      <a:pt x="2859" y="20292"/>
                    </a:cubicBezTo>
                    <a:cubicBezTo>
                      <a:pt x="6206" y="12096"/>
                      <a:pt x="12625" y="6008"/>
                      <a:pt x="20301" y="2787"/>
                    </a:cubicBezTo>
                    <a:cubicBezTo>
                      <a:pt x="21051" y="2469"/>
                      <a:pt x="21402" y="1618"/>
                      <a:pt x="21077" y="88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83" name="AutoShape 15"/>
              <p:cNvSpPr>
                <a:spLocks/>
              </p:cNvSpPr>
              <p:nvPr/>
            </p:nvSpPr>
            <p:spPr bwMode="auto">
              <a:xfrm>
                <a:off x="9247188" y="4537075"/>
                <a:ext cx="88107" cy="90488"/>
              </a:xfrm>
              <a:custGeom>
                <a:avLst/>
                <a:gdLst>
                  <a:gd name="T0" fmla="+- 0 10796 232"/>
                  <a:gd name="T1" fmla="*/ T0 w 21129"/>
                  <a:gd name="T2" fmla="+- 0 10804 234"/>
                  <a:gd name="T3" fmla="*/ 10804 h 21141"/>
                  <a:gd name="T4" fmla="+- 0 10796 232"/>
                  <a:gd name="T5" fmla="*/ T4 w 21129"/>
                  <a:gd name="T6" fmla="+- 0 10804 234"/>
                  <a:gd name="T7" fmla="*/ 10804 h 21141"/>
                  <a:gd name="T8" fmla="+- 0 10796 232"/>
                  <a:gd name="T9" fmla="*/ T8 w 21129"/>
                  <a:gd name="T10" fmla="+- 0 10804 234"/>
                  <a:gd name="T11" fmla="*/ 10804 h 21141"/>
                  <a:gd name="T12" fmla="+- 0 10796 232"/>
                  <a:gd name="T13" fmla="*/ T12 w 21129"/>
                  <a:gd name="T14" fmla="+- 0 10804 234"/>
                  <a:gd name="T15" fmla="*/ 10804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9" h="21141">
                    <a:moveTo>
                      <a:pt x="20075" y="3267"/>
                    </a:moveTo>
                    <a:cubicBezTo>
                      <a:pt x="20953" y="2898"/>
                      <a:pt x="21368" y="1899"/>
                      <a:pt x="20987" y="1030"/>
                    </a:cubicBezTo>
                    <a:cubicBezTo>
                      <a:pt x="20611" y="168"/>
                      <a:pt x="19589" y="-234"/>
                      <a:pt x="18707" y="138"/>
                    </a:cubicBezTo>
                    <a:cubicBezTo>
                      <a:pt x="18670" y="152"/>
                      <a:pt x="18649" y="185"/>
                      <a:pt x="18615" y="198"/>
                    </a:cubicBezTo>
                    <a:cubicBezTo>
                      <a:pt x="10481" y="3647"/>
                      <a:pt x="3673" y="10118"/>
                      <a:pt x="124" y="18802"/>
                    </a:cubicBezTo>
                    <a:cubicBezTo>
                      <a:pt x="-232" y="19678"/>
                      <a:pt x="205" y="20666"/>
                      <a:pt x="1094" y="21019"/>
                    </a:cubicBezTo>
                    <a:cubicBezTo>
                      <a:pt x="1983" y="21366"/>
                      <a:pt x="2991" y="20946"/>
                      <a:pt x="3354" y="20071"/>
                    </a:cubicBezTo>
                    <a:cubicBezTo>
                      <a:pt x="6561" y="12205"/>
                      <a:pt x="12717" y="6360"/>
                      <a:pt x="20075" y="3274"/>
                    </a:cubicBezTo>
                    <a:cubicBezTo>
                      <a:pt x="20075" y="3274"/>
                      <a:pt x="20075" y="3267"/>
                      <a:pt x="20075" y="3267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sp>
          <p:nvSpPr>
            <p:cNvPr id="49" name="AutoShape 17"/>
            <p:cNvSpPr>
              <a:spLocks/>
            </p:cNvSpPr>
            <p:nvPr/>
          </p:nvSpPr>
          <p:spPr bwMode="auto">
            <a:xfrm>
              <a:off x="11160519" y="2749732"/>
              <a:ext cx="111281" cy="108047"/>
            </a:xfrm>
            <a:custGeom>
              <a:avLst/>
              <a:gdLst>
                <a:gd name="T0" fmla="*/ 10473 w 20946"/>
                <a:gd name="T1" fmla="*/ 10800 h 21600"/>
                <a:gd name="T2" fmla="*/ 10473 w 20946"/>
                <a:gd name="T3" fmla="*/ 10800 h 21600"/>
                <a:gd name="T4" fmla="*/ 10473 w 20946"/>
                <a:gd name="T5" fmla="*/ 10800 h 21600"/>
                <a:gd name="T6" fmla="*/ 10473 w 20946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46" h="21600">
                  <a:moveTo>
                    <a:pt x="18509" y="15329"/>
                  </a:moveTo>
                  <a:lnTo>
                    <a:pt x="11782" y="15329"/>
                  </a:lnTo>
                  <a:cubicBezTo>
                    <a:pt x="10699" y="15329"/>
                    <a:pt x="9818" y="14391"/>
                    <a:pt x="9818" y="13238"/>
                  </a:cubicBezTo>
                  <a:cubicBezTo>
                    <a:pt x="9818" y="12086"/>
                    <a:pt x="10699" y="11148"/>
                    <a:pt x="11782" y="11148"/>
                  </a:cubicBezTo>
                  <a:lnTo>
                    <a:pt x="17673" y="11148"/>
                  </a:lnTo>
                  <a:cubicBezTo>
                    <a:pt x="18077" y="11142"/>
                    <a:pt x="18477" y="10934"/>
                    <a:pt x="18721" y="10588"/>
                  </a:cubicBezTo>
                  <a:cubicBezTo>
                    <a:pt x="18789" y="10491"/>
                    <a:pt x="18842" y="10381"/>
                    <a:pt x="18885" y="10267"/>
                  </a:cubicBezTo>
                  <a:cubicBezTo>
                    <a:pt x="18890" y="10251"/>
                    <a:pt x="18901" y="10239"/>
                    <a:pt x="18906" y="10224"/>
                  </a:cubicBezTo>
                  <a:cubicBezTo>
                    <a:pt x="19377" y="10880"/>
                    <a:pt x="19636" y="11686"/>
                    <a:pt x="19636" y="12541"/>
                  </a:cubicBezTo>
                  <a:cubicBezTo>
                    <a:pt x="19636" y="13613"/>
                    <a:pt x="19230" y="14607"/>
                    <a:pt x="18509" y="15329"/>
                  </a:cubicBezTo>
                  <a:moveTo>
                    <a:pt x="17673" y="17767"/>
                  </a:moveTo>
                  <a:cubicBezTo>
                    <a:pt x="17673" y="19114"/>
                    <a:pt x="16647" y="20206"/>
                    <a:pt x="15382" y="20206"/>
                  </a:cubicBezTo>
                  <a:lnTo>
                    <a:pt x="3600" y="20206"/>
                  </a:lnTo>
                  <a:cubicBezTo>
                    <a:pt x="2334" y="20206"/>
                    <a:pt x="1309" y="19114"/>
                    <a:pt x="1309" y="17767"/>
                  </a:cubicBezTo>
                  <a:lnTo>
                    <a:pt x="1309" y="6786"/>
                  </a:lnTo>
                  <a:cubicBezTo>
                    <a:pt x="1931" y="7334"/>
                    <a:pt x="2730" y="7664"/>
                    <a:pt x="3600" y="7664"/>
                  </a:cubicBezTo>
                  <a:lnTo>
                    <a:pt x="14400" y="7664"/>
                  </a:lnTo>
                  <a:lnTo>
                    <a:pt x="17018" y="7664"/>
                  </a:lnTo>
                  <a:cubicBezTo>
                    <a:pt x="17379" y="7664"/>
                    <a:pt x="17673" y="7976"/>
                    <a:pt x="17673" y="8361"/>
                  </a:cubicBezTo>
                  <a:lnTo>
                    <a:pt x="17673" y="9754"/>
                  </a:lnTo>
                  <a:lnTo>
                    <a:pt x="11782" y="9754"/>
                  </a:lnTo>
                  <a:cubicBezTo>
                    <a:pt x="9974" y="9754"/>
                    <a:pt x="8509" y="11314"/>
                    <a:pt x="8509" y="13238"/>
                  </a:cubicBezTo>
                  <a:cubicBezTo>
                    <a:pt x="8509" y="15163"/>
                    <a:pt x="9974" y="16722"/>
                    <a:pt x="11782" y="16722"/>
                  </a:cubicBezTo>
                  <a:lnTo>
                    <a:pt x="17673" y="16722"/>
                  </a:lnTo>
                  <a:cubicBezTo>
                    <a:pt x="17673" y="16722"/>
                    <a:pt x="17673" y="17767"/>
                    <a:pt x="17673" y="17767"/>
                  </a:cubicBezTo>
                  <a:close/>
                  <a:moveTo>
                    <a:pt x="16363" y="5574"/>
                  </a:moveTo>
                  <a:lnTo>
                    <a:pt x="16363" y="6270"/>
                  </a:lnTo>
                  <a:lnTo>
                    <a:pt x="14400" y="6270"/>
                  </a:lnTo>
                  <a:lnTo>
                    <a:pt x="3600" y="6270"/>
                  </a:lnTo>
                  <a:cubicBezTo>
                    <a:pt x="3246" y="6270"/>
                    <a:pt x="2916" y="6179"/>
                    <a:pt x="2617" y="6027"/>
                  </a:cubicBezTo>
                  <a:lnTo>
                    <a:pt x="2617" y="5574"/>
                  </a:lnTo>
                  <a:cubicBezTo>
                    <a:pt x="2617" y="5574"/>
                    <a:pt x="16363" y="5574"/>
                    <a:pt x="16363" y="5574"/>
                  </a:cubicBezTo>
                  <a:close/>
                  <a:moveTo>
                    <a:pt x="16363" y="4877"/>
                  </a:moveTo>
                  <a:lnTo>
                    <a:pt x="2617" y="4877"/>
                  </a:lnTo>
                  <a:lnTo>
                    <a:pt x="2617" y="4180"/>
                  </a:lnTo>
                  <a:lnTo>
                    <a:pt x="16363" y="4180"/>
                  </a:lnTo>
                  <a:cubicBezTo>
                    <a:pt x="16363" y="4180"/>
                    <a:pt x="16363" y="4877"/>
                    <a:pt x="16363" y="4877"/>
                  </a:cubicBezTo>
                  <a:close/>
                  <a:moveTo>
                    <a:pt x="16363" y="3483"/>
                  </a:moveTo>
                  <a:lnTo>
                    <a:pt x="2617" y="3483"/>
                  </a:lnTo>
                  <a:lnTo>
                    <a:pt x="2617" y="2787"/>
                  </a:lnTo>
                  <a:lnTo>
                    <a:pt x="16363" y="2787"/>
                  </a:lnTo>
                  <a:cubicBezTo>
                    <a:pt x="16363" y="2787"/>
                    <a:pt x="16363" y="3483"/>
                    <a:pt x="16363" y="3483"/>
                  </a:cubicBezTo>
                  <a:close/>
                  <a:moveTo>
                    <a:pt x="3600" y="1393"/>
                  </a:moveTo>
                  <a:lnTo>
                    <a:pt x="14400" y="1393"/>
                  </a:lnTo>
                  <a:lnTo>
                    <a:pt x="17018" y="1393"/>
                  </a:lnTo>
                  <a:cubicBezTo>
                    <a:pt x="17379" y="1393"/>
                    <a:pt x="17673" y="1705"/>
                    <a:pt x="17673" y="2090"/>
                  </a:cubicBezTo>
                  <a:lnTo>
                    <a:pt x="17673" y="3832"/>
                  </a:lnTo>
                  <a:lnTo>
                    <a:pt x="17673" y="4180"/>
                  </a:lnTo>
                  <a:lnTo>
                    <a:pt x="17673" y="6398"/>
                  </a:lnTo>
                  <a:cubicBezTo>
                    <a:pt x="17466" y="6321"/>
                    <a:pt x="17249" y="6270"/>
                    <a:pt x="17018" y="6270"/>
                  </a:cubicBezTo>
                  <a:lnTo>
                    <a:pt x="17018" y="5574"/>
                  </a:lnTo>
                  <a:lnTo>
                    <a:pt x="17018" y="4180"/>
                  </a:lnTo>
                  <a:lnTo>
                    <a:pt x="17018" y="2787"/>
                  </a:lnTo>
                  <a:cubicBezTo>
                    <a:pt x="17018" y="2401"/>
                    <a:pt x="16724" y="2090"/>
                    <a:pt x="16363" y="2090"/>
                  </a:cubicBezTo>
                  <a:lnTo>
                    <a:pt x="2617" y="2090"/>
                  </a:lnTo>
                  <a:cubicBezTo>
                    <a:pt x="2256" y="2090"/>
                    <a:pt x="1963" y="2401"/>
                    <a:pt x="1963" y="2787"/>
                  </a:cubicBezTo>
                  <a:lnTo>
                    <a:pt x="1963" y="4180"/>
                  </a:lnTo>
                  <a:lnTo>
                    <a:pt x="1963" y="5534"/>
                  </a:lnTo>
                  <a:cubicBezTo>
                    <a:pt x="1559" y="5094"/>
                    <a:pt x="1309" y="4495"/>
                    <a:pt x="1309" y="3832"/>
                  </a:cubicBezTo>
                  <a:cubicBezTo>
                    <a:pt x="1309" y="2485"/>
                    <a:pt x="2334" y="1393"/>
                    <a:pt x="3600" y="1393"/>
                  </a:cubicBezTo>
                  <a:moveTo>
                    <a:pt x="18983" y="8361"/>
                  </a:moveTo>
                  <a:lnTo>
                    <a:pt x="18982" y="8361"/>
                  </a:lnTo>
                  <a:lnTo>
                    <a:pt x="18982" y="4180"/>
                  </a:lnTo>
                  <a:lnTo>
                    <a:pt x="18982" y="3832"/>
                  </a:lnTo>
                  <a:lnTo>
                    <a:pt x="18982" y="2090"/>
                  </a:lnTo>
                  <a:cubicBezTo>
                    <a:pt x="18982" y="935"/>
                    <a:pt x="18102" y="0"/>
                    <a:pt x="17018" y="0"/>
                  </a:cubicBezTo>
                  <a:lnTo>
                    <a:pt x="14400" y="0"/>
                  </a:lnTo>
                  <a:lnTo>
                    <a:pt x="3600" y="0"/>
                  </a:lnTo>
                  <a:cubicBezTo>
                    <a:pt x="1614" y="0"/>
                    <a:pt x="0" y="1719"/>
                    <a:pt x="0" y="3832"/>
                  </a:cubicBezTo>
                  <a:lnTo>
                    <a:pt x="0" y="17767"/>
                  </a:lnTo>
                  <a:cubicBezTo>
                    <a:pt x="0" y="19880"/>
                    <a:pt x="1614" y="21600"/>
                    <a:pt x="3600" y="21600"/>
                  </a:cubicBezTo>
                  <a:lnTo>
                    <a:pt x="15382" y="21600"/>
                  </a:lnTo>
                  <a:cubicBezTo>
                    <a:pt x="17366" y="21600"/>
                    <a:pt x="18982" y="19880"/>
                    <a:pt x="18982" y="17767"/>
                  </a:cubicBezTo>
                  <a:lnTo>
                    <a:pt x="18982" y="16722"/>
                  </a:lnTo>
                  <a:lnTo>
                    <a:pt x="18983" y="16722"/>
                  </a:lnTo>
                  <a:cubicBezTo>
                    <a:pt x="21600" y="14631"/>
                    <a:pt x="21600" y="10452"/>
                    <a:pt x="18983" y="8361"/>
                  </a:cubicBez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11259480" y="3712316"/>
              <a:ext cx="202989" cy="295166"/>
              <a:chOff x="10146507" y="3505994"/>
              <a:chExt cx="319881" cy="465138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73" name="AutoShape 30"/>
              <p:cNvSpPr>
                <a:spLocks/>
              </p:cNvSpPr>
              <p:nvPr/>
            </p:nvSpPr>
            <p:spPr bwMode="auto">
              <a:xfrm>
                <a:off x="10146507" y="3505994"/>
                <a:ext cx="319881" cy="465138"/>
              </a:xfrm>
              <a:custGeom>
                <a:avLst/>
                <a:gdLst>
                  <a:gd name="T0" fmla="*/ 10383 w 20767"/>
                  <a:gd name="T1" fmla="*/ 10800 h 21600"/>
                  <a:gd name="T2" fmla="*/ 10383 w 20767"/>
                  <a:gd name="T3" fmla="*/ 10800 h 21600"/>
                  <a:gd name="T4" fmla="*/ 10383 w 20767"/>
                  <a:gd name="T5" fmla="*/ 10800 h 21600"/>
                  <a:gd name="T6" fmla="*/ 10383 w 20767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767" h="21600">
                    <a:moveTo>
                      <a:pt x="18566" y="16551"/>
                    </a:moveTo>
                    <a:cubicBezTo>
                      <a:pt x="17960" y="18284"/>
                      <a:pt x="17274" y="20249"/>
                      <a:pt x="9436" y="20249"/>
                    </a:cubicBezTo>
                    <a:cubicBezTo>
                      <a:pt x="4711" y="20249"/>
                      <a:pt x="1888" y="17809"/>
                      <a:pt x="1888" y="15451"/>
                    </a:cubicBezTo>
                    <a:cubicBezTo>
                      <a:pt x="1888" y="13645"/>
                      <a:pt x="2349" y="12161"/>
                      <a:pt x="2835" y="10591"/>
                    </a:cubicBezTo>
                    <a:cubicBezTo>
                      <a:pt x="3454" y="8600"/>
                      <a:pt x="4088" y="6563"/>
                      <a:pt x="3813" y="3868"/>
                    </a:cubicBezTo>
                    <a:cubicBezTo>
                      <a:pt x="6723" y="6750"/>
                      <a:pt x="7759" y="10567"/>
                      <a:pt x="7759" y="10567"/>
                    </a:cubicBezTo>
                    <a:cubicBezTo>
                      <a:pt x="7759" y="10567"/>
                      <a:pt x="10468" y="7846"/>
                      <a:pt x="11196" y="6582"/>
                    </a:cubicBezTo>
                    <a:cubicBezTo>
                      <a:pt x="11755" y="7395"/>
                      <a:pt x="12267" y="10124"/>
                      <a:pt x="12267" y="12825"/>
                    </a:cubicBezTo>
                    <a:cubicBezTo>
                      <a:pt x="12267" y="12825"/>
                      <a:pt x="14773" y="11347"/>
                      <a:pt x="16653" y="9127"/>
                    </a:cubicBezTo>
                    <a:cubicBezTo>
                      <a:pt x="18632" y="11666"/>
                      <a:pt x="19346" y="14320"/>
                      <a:pt x="18566" y="16551"/>
                    </a:cubicBezTo>
                    <a:moveTo>
                      <a:pt x="16041" y="6075"/>
                    </a:moveTo>
                    <a:cubicBezTo>
                      <a:pt x="15982" y="7879"/>
                      <a:pt x="14088" y="9404"/>
                      <a:pt x="14088" y="9404"/>
                    </a:cubicBezTo>
                    <a:cubicBezTo>
                      <a:pt x="14088" y="6046"/>
                      <a:pt x="10380" y="3375"/>
                      <a:pt x="10380" y="3375"/>
                    </a:cubicBezTo>
                    <a:cubicBezTo>
                      <a:pt x="10380" y="3375"/>
                      <a:pt x="10330" y="5373"/>
                      <a:pt x="8452" y="7389"/>
                    </a:cubicBezTo>
                    <a:cubicBezTo>
                      <a:pt x="6574" y="2686"/>
                      <a:pt x="938" y="0"/>
                      <a:pt x="938" y="0"/>
                    </a:cubicBezTo>
                    <a:cubicBezTo>
                      <a:pt x="3756" y="7389"/>
                      <a:pt x="0" y="10076"/>
                      <a:pt x="0" y="15451"/>
                    </a:cubicBezTo>
                    <a:cubicBezTo>
                      <a:pt x="0" y="18604"/>
                      <a:pt x="3730" y="21599"/>
                      <a:pt x="9436" y="21599"/>
                    </a:cubicBezTo>
                    <a:cubicBezTo>
                      <a:pt x="17888" y="21599"/>
                      <a:pt x="19523" y="19379"/>
                      <a:pt x="20396" y="16878"/>
                    </a:cubicBezTo>
                    <a:cubicBezTo>
                      <a:pt x="21599" y="13436"/>
                      <a:pt x="19797" y="9432"/>
                      <a:pt x="16041" y="60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74" name="AutoShape 31"/>
              <p:cNvSpPr>
                <a:spLocks/>
              </p:cNvSpPr>
              <p:nvPr/>
            </p:nvSpPr>
            <p:spPr bwMode="auto">
              <a:xfrm>
                <a:off x="10205244" y="3709194"/>
                <a:ext cx="205581" cy="166688"/>
              </a:xfrm>
              <a:custGeom>
                <a:avLst/>
                <a:gdLst>
                  <a:gd name="T0" fmla="*/ 10641 w 21282"/>
                  <a:gd name="T1" fmla="*/ 10800 h 21600"/>
                  <a:gd name="T2" fmla="*/ 10641 w 21282"/>
                  <a:gd name="T3" fmla="*/ 10800 h 21600"/>
                  <a:gd name="T4" fmla="*/ 10641 w 21282"/>
                  <a:gd name="T5" fmla="*/ 10800 h 21600"/>
                  <a:gd name="T6" fmla="*/ 10641 w 21282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282" h="21600">
                    <a:moveTo>
                      <a:pt x="20698" y="5891"/>
                    </a:moveTo>
                    <a:lnTo>
                      <a:pt x="19424" y="7749"/>
                    </a:lnTo>
                    <a:cubicBezTo>
                      <a:pt x="17846" y="10064"/>
                      <a:pt x="16352" y="12259"/>
                      <a:pt x="12365" y="14784"/>
                    </a:cubicBezTo>
                    <a:cubicBezTo>
                      <a:pt x="11794" y="12631"/>
                      <a:pt x="11275" y="10259"/>
                      <a:pt x="11275" y="6631"/>
                    </a:cubicBezTo>
                    <a:lnTo>
                      <a:pt x="11275" y="3408"/>
                    </a:lnTo>
                    <a:lnTo>
                      <a:pt x="9000" y="7893"/>
                    </a:lnTo>
                    <a:cubicBezTo>
                      <a:pt x="8233" y="9421"/>
                      <a:pt x="7598" y="10690"/>
                      <a:pt x="6649" y="12373"/>
                    </a:cubicBezTo>
                    <a:cubicBezTo>
                      <a:pt x="5211" y="8296"/>
                      <a:pt x="4195" y="5281"/>
                      <a:pt x="3422" y="2545"/>
                    </a:cubicBezTo>
                    <a:lnTo>
                      <a:pt x="2705" y="0"/>
                    </a:lnTo>
                    <a:lnTo>
                      <a:pt x="1926" y="2847"/>
                    </a:lnTo>
                    <a:cubicBezTo>
                      <a:pt x="936" y="6469"/>
                      <a:pt x="0" y="9891"/>
                      <a:pt x="0" y="18771"/>
                    </a:cubicBezTo>
                    <a:cubicBezTo>
                      <a:pt x="0" y="19292"/>
                      <a:pt x="333" y="19714"/>
                      <a:pt x="749" y="19714"/>
                    </a:cubicBezTo>
                    <a:cubicBezTo>
                      <a:pt x="1162" y="19714"/>
                      <a:pt x="1499" y="19292"/>
                      <a:pt x="1499" y="18771"/>
                    </a:cubicBezTo>
                    <a:cubicBezTo>
                      <a:pt x="1499" y="11964"/>
                      <a:pt x="2037" y="8594"/>
                      <a:pt x="2758" y="5681"/>
                    </a:cubicBezTo>
                    <a:cubicBezTo>
                      <a:pt x="3537" y="8174"/>
                      <a:pt x="4520" y="11009"/>
                      <a:pt x="5812" y="14638"/>
                    </a:cubicBezTo>
                    <a:lnTo>
                      <a:pt x="6339" y="16117"/>
                    </a:lnTo>
                    <a:lnTo>
                      <a:pt x="7100" y="14811"/>
                    </a:lnTo>
                    <a:cubicBezTo>
                      <a:pt x="8344" y="12681"/>
                      <a:pt x="9085" y="11248"/>
                      <a:pt x="9896" y="9638"/>
                    </a:cubicBezTo>
                    <a:cubicBezTo>
                      <a:pt x="10133" y="12428"/>
                      <a:pt x="10681" y="14428"/>
                      <a:pt x="11223" y="16408"/>
                    </a:cubicBezTo>
                    <a:lnTo>
                      <a:pt x="11495" y="17404"/>
                    </a:lnTo>
                    <a:lnTo>
                      <a:pt x="12253" y="16953"/>
                    </a:lnTo>
                    <a:cubicBezTo>
                      <a:pt x="16306" y="14531"/>
                      <a:pt x="18203" y="12327"/>
                      <a:pt x="19708" y="10211"/>
                    </a:cubicBezTo>
                    <a:cubicBezTo>
                      <a:pt x="19942" y="13727"/>
                      <a:pt x="19573" y="17574"/>
                      <a:pt x="18698" y="20305"/>
                    </a:cubicBezTo>
                    <a:cubicBezTo>
                      <a:pt x="18543" y="20787"/>
                      <a:pt x="18730" y="21336"/>
                      <a:pt x="19114" y="21531"/>
                    </a:cubicBezTo>
                    <a:cubicBezTo>
                      <a:pt x="19204" y="21577"/>
                      <a:pt x="19301" y="21599"/>
                      <a:pt x="19395" y="21599"/>
                    </a:cubicBezTo>
                    <a:cubicBezTo>
                      <a:pt x="19690" y="21599"/>
                      <a:pt x="19972" y="21377"/>
                      <a:pt x="20089" y="21008"/>
                    </a:cubicBezTo>
                    <a:cubicBezTo>
                      <a:pt x="21251" y="17380"/>
                      <a:pt x="21600" y="12213"/>
                      <a:pt x="20976" y="7841"/>
                    </a:cubicBezTo>
                    <a:cubicBezTo>
                      <a:pt x="20976" y="7841"/>
                      <a:pt x="20698" y="5891"/>
                      <a:pt x="20698" y="5891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10947570" y="3183603"/>
              <a:ext cx="190248" cy="190573"/>
              <a:chOff x="7275629" y="3973834"/>
              <a:chExt cx="464344" cy="465138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67" name="AutoShape 37"/>
              <p:cNvSpPr>
                <a:spLocks/>
              </p:cNvSpPr>
              <p:nvPr/>
            </p:nvSpPr>
            <p:spPr bwMode="auto">
              <a:xfrm>
                <a:off x="7275629" y="4017490"/>
                <a:ext cx="423069" cy="421482"/>
              </a:xfrm>
              <a:custGeom>
                <a:avLst/>
                <a:gdLst>
                  <a:gd name="T0" fmla="+- 0 10849 98"/>
                  <a:gd name="T1" fmla="*/ T0 w 21502"/>
                  <a:gd name="T2" fmla="*/ 10800 h 21600"/>
                  <a:gd name="T3" fmla="+- 0 10849 98"/>
                  <a:gd name="T4" fmla="*/ T3 w 21502"/>
                  <a:gd name="T5" fmla="*/ 10800 h 21600"/>
                  <a:gd name="T6" fmla="+- 0 10849 98"/>
                  <a:gd name="T7" fmla="*/ T6 w 21502"/>
                  <a:gd name="T8" fmla="*/ 10800 h 21600"/>
                  <a:gd name="T9" fmla="+- 0 10849 98"/>
                  <a:gd name="T10" fmla="*/ T9 w 21502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502" h="21600">
                    <a:moveTo>
                      <a:pt x="19917" y="7880"/>
                    </a:moveTo>
                    <a:lnTo>
                      <a:pt x="18875" y="8932"/>
                    </a:lnTo>
                    <a:cubicBezTo>
                      <a:pt x="18730" y="9079"/>
                      <a:pt x="18497" y="9079"/>
                      <a:pt x="18353" y="8932"/>
                    </a:cubicBezTo>
                    <a:lnTo>
                      <a:pt x="17048" y="7617"/>
                    </a:lnTo>
                    <a:lnTo>
                      <a:pt x="15991" y="10290"/>
                    </a:lnTo>
                    <a:lnTo>
                      <a:pt x="16080" y="10064"/>
                    </a:lnTo>
                    <a:cubicBezTo>
                      <a:pt x="13859" y="7826"/>
                      <a:pt x="11601" y="7544"/>
                      <a:pt x="9565" y="7291"/>
                    </a:cubicBezTo>
                    <a:cubicBezTo>
                      <a:pt x="8910" y="7210"/>
                      <a:pt x="8276" y="7126"/>
                      <a:pt x="7652" y="6990"/>
                    </a:cubicBezTo>
                    <a:lnTo>
                      <a:pt x="13918" y="4456"/>
                    </a:lnTo>
                    <a:lnTo>
                      <a:pt x="12652" y="3179"/>
                    </a:lnTo>
                    <a:cubicBezTo>
                      <a:pt x="12508" y="3033"/>
                      <a:pt x="12508" y="2798"/>
                      <a:pt x="12652" y="2652"/>
                    </a:cubicBezTo>
                    <a:lnTo>
                      <a:pt x="13695" y="1598"/>
                    </a:lnTo>
                    <a:cubicBezTo>
                      <a:pt x="13840" y="1453"/>
                      <a:pt x="14073" y="1453"/>
                      <a:pt x="14217" y="1598"/>
                    </a:cubicBezTo>
                    <a:lnTo>
                      <a:pt x="19917" y="7353"/>
                    </a:lnTo>
                    <a:cubicBezTo>
                      <a:pt x="20062" y="7499"/>
                      <a:pt x="20062" y="7734"/>
                      <a:pt x="19917" y="7880"/>
                    </a:cubicBezTo>
                    <a:moveTo>
                      <a:pt x="12292" y="19639"/>
                    </a:moveTo>
                    <a:cubicBezTo>
                      <a:pt x="12200" y="19872"/>
                      <a:pt x="11999" y="20044"/>
                      <a:pt x="11756" y="20095"/>
                    </a:cubicBezTo>
                    <a:cubicBezTo>
                      <a:pt x="11700" y="20106"/>
                      <a:pt x="11643" y="20111"/>
                      <a:pt x="11587" y="20110"/>
                    </a:cubicBezTo>
                    <a:cubicBezTo>
                      <a:pt x="11400" y="20105"/>
                      <a:pt x="11219" y="20030"/>
                      <a:pt x="11084" y="19892"/>
                    </a:cubicBezTo>
                    <a:lnTo>
                      <a:pt x="1692" y="10517"/>
                    </a:lnTo>
                    <a:cubicBezTo>
                      <a:pt x="1519" y="10343"/>
                      <a:pt x="1443" y="10094"/>
                      <a:pt x="1488" y="9852"/>
                    </a:cubicBezTo>
                    <a:cubicBezTo>
                      <a:pt x="1533" y="9610"/>
                      <a:pt x="1695" y="9407"/>
                      <a:pt x="1917" y="9308"/>
                    </a:cubicBezTo>
                    <a:lnTo>
                      <a:pt x="6505" y="7453"/>
                    </a:lnTo>
                    <a:cubicBezTo>
                      <a:pt x="9597" y="8490"/>
                      <a:pt x="12689" y="7491"/>
                      <a:pt x="15781" y="10821"/>
                    </a:cubicBezTo>
                    <a:cubicBezTo>
                      <a:pt x="15781" y="10821"/>
                      <a:pt x="12292" y="19639"/>
                      <a:pt x="12292" y="19639"/>
                    </a:cubicBezTo>
                    <a:close/>
                    <a:moveTo>
                      <a:pt x="15260" y="545"/>
                    </a:moveTo>
                    <a:cubicBezTo>
                      <a:pt x="14912" y="193"/>
                      <a:pt x="14449" y="0"/>
                      <a:pt x="13956" y="0"/>
                    </a:cubicBezTo>
                    <a:cubicBezTo>
                      <a:pt x="13463" y="0"/>
                      <a:pt x="13000" y="193"/>
                      <a:pt x="12651" y="546"/>
                    </a:cubicBezTo>
                    <a:lnTo>
                      <a:pt x="11610" y="1598"/>
                    </a:lnTo>
                    <a:cubicBezTo>
                      <a:pt x="11261" y="1949"/>
                      <a:pt x="11068" y="2417"/>
                      <a:pt x="11068" y="2915"/>
                    </a:cubicBezTo>
                    <a:cubicBezTo>
                      <a:pt x="11068" y="3265"/>
                      <a:pt x="11164" y="3601"/>
                      <a:pt x="11342" y="3893"/>
                    </a:cubicBezTo>
                    <a:lnTo>
                      <a:pt x="1324" y="7944"/>
                    </a:lnTo>
                    <a:cubicBezTo>
                      <a:pt x="654" y="8241"/>
                      <a:pt x="173" y="8851"/>
                      <a:pt x="38" y="9575"/>
                    </a:cubicBezTo>
                    <a:cubicBezTo>
                      <a:pt x="-98" y="10302"/>
                      <a:pt x="130" y="11048"/>
                      <a:pt x="654" y="11576"/>
                    </a:cubicBezTo>
                    <a:lnTo>
                      <a:pt x="10041" y="20946"/>
                    </a:lnTo>
                    <a:cubicBezTo>
                      <a:pt x="10445" y="21354"/>
                      <a:pt x="10982" y="21586"/>
                      <a:pt x="11549" y="21599"/>
                    </a:cubicBezTo>
                    <a:cubicBezTo>
                      <a:pt x="11562" y="21599"/>
                      <a:pt x="11593" y="21599"/>
                      <a:pt x="11605" y="21599"/>
                    </a:cubicBezTo>
                    <a:cubicBezTo>
                      <a:pt x="11754" y="21599"/>
                      <a:pt x="11906" y="21584"/>
                      <a:pt x="12056" y="21553"/>
                    </a:cubicBezTo>
                    <a:cubicBezTo>
                      <a:pt x="12789" y="21399"/>
                      <a:pt x="13390" y="20888"/>
                      <a:pt x="13662" y="20191"/>
                    </a:cubicBezTo>
                    <a:lnTo>
                      <a:pt x="17604" y="10229"/>
                    </a:lnTo>
                    <a:cubicBezTo>
                      <a:pt x="17902" y="10426"/>
                      <a:pt x="18250" y="10532"/>
                      <a:pt x="18613" y="10532"/>
                    </a:cubicBezTo>
                    <a:cubicBezTo>
                      <a:pt x="19107" y="10532"/>
                      <a:pt x="19570" y="10338"/>
                      <a:pt x="19918" y="9986"/>
                    </a:cubicBezTo>
                    <a:lnTo>
                      <a:pt x="20957" y="8937"/>
                    </a:lnTo>
                    <a:cubicBezTo>
                      <a:pt x="21308" y="8585"/>
                      <a:pt x="21502" y="8116"/>
                      <a:pt x="21502" y="7617"/>
                    </a:cubicBezTo>
                    <a:cubicBezTo>
                      <a:pt x="21502" y="7117"/>
                      <a:pt x="21308" y="6648"/>
                      <a:pt x="20961" y="6300"/>
                    </a:cubicBezTo>
                    <a:cubicBezTo>
                      <a:pt x="20961" y="6300"/>
                      <a:pt x="15260" y="545"/>
                      <a:pt x="15260" y="545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68" name="AutoShape 38"/>
              <p:cNvSpPr>
                <a:spLocks/>
              </p:cNvSpPr>
              <p:nvPr/>
            </p:nvSpPr>
            <p:spPr bwMode="auto">
              <a:xfrm>
                <a:off x="7478829" y="4206403"/>
                <a:ext cx="72231" cy="7302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4320"/>
                    </a:moveTo>
                    <a:cubicBezTo>
                      <a:pt x="14381" y="4320"/>
                      <a:pt x="17279" y="7222"/>
                      <a:pt x="17279" y="10800"/>
                    </a:cubicBezTo>
                    <a:cubicBezTo>
                      <a:pt x="17279" y="14377"/>
                      <a:pt x="14381" y="17279"/>
                      <a:pt x="10800" y="17279"/>
                    </a:cubicBezTo>
                    <a:cubicBezTo>
                      <a:pt x="7218" y="17279"/>
                      <a:pt x="4319" y="14377"/>
                      <a:pt x="4319" y="10800"/>
                    </a:cubicBezTo>
                    <a:cubicBezTo>
                      <a:pt x="4319" y="7222"/>
                      <a:pt x="7218" y="4320"/>
                      <a:pt x="10800" y="4320"/>
                    </a:cubicBezTo>
                    <a:moveTo>
                      <a:pt x="10800" y="21599"/>
                    </a:moveTo>
                    <a:cubicBezTo>
                      <a:pt x="16752" y="21599"/>
                      <a:pt x="21600" y="16756"/>
                      <a:pt x="21600" y="10800"/>
                    </a:cubicBezTo>
                    <a:cubicBezTo>
                      <a:pt x="21600" y="4843"/>
                      <a:pt x="16752" y="0"/>
                      <a:pt x="10800" y="0"/>
                    </a:cubicBezTo>
                    <a:cubicBezTo>
                      <a:pt x="4847" y="0"/>
                      <a:pt x="0" y="4843"/>
                      <a:pt x="0" y="10800"/>
                    </a:cubicBezTo>
                    <a:cubicBezTo>
                      <a:pt x="0" y="16756"/>
                      <a:pt x="4847" y="21599"/>
                      <a:pt x="10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69" name="AutoShape 39"/>
              <p:cNvSpPr>
                <a:spLocks/>
              </p:cNvSpPr>
              <p:nvPr/>
            </p:nvSpPr>
            <p:spPr bwMode="auto">
              <a:xfrm>
                <a:off x="7667742" y="3973834"/>
                <a:ext cx="72231" cy="7302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17279"/>
                    </a:moveTo>
                    <a:cubicBezTo>
                      <a:pt x="7218" y="17279"/>
                      <a:pt x="4320" y="14377"/>
                      <a:pt x="4320" y="10800"/>
                    </a:cubicBezTo>
                    <a:cubicBezTo>
                      <a:pt x="4320" y="7222"/>
                      <a:pt x="7218" y="4320"/>
                      <a:pt x="10800" y="4320"/>
                    </a:cubicBezTo>
                    <a:cubicBezTo>
                      <a:pt x="14381" y="4320"/>
                      <a:pt x="17280" y="7222"/>
                      <a:pt x="17280" y="10800"/>
                    </a:cubicBezTo>
                    <a:cubicBezTo>
                      <a:pt x="17280" y="14377"/>
                      <a:pt x="14381" y="17279"/>
                      <a:pt x="10800" y="17279"/>
                    </a:cubicBezTo>
                    <a:moveTo>
                      <a:pt x="10800" y="0"/>
                    </a:moveTo>
                    <a:cubicBezTo>
                      <a:pt x="4847" y="0"/>
                      <a:pt x="0" y="4843"/>
                      <a:pt x="0" y="10800"/>
                    </a:cubicBezTo>
                    <a:cubicBezTo>
                      <a:pt x="0" y="16756"/>
                      <a:pt x="4847" y="21599"/>
                      <a:pt x="10800" y="21599"/>
                    </a:cubicBezTo>
                    <a:cubicBezTo>
                      <a:pt x="16752" y="21599"/>
                      <a:pt x="21600" y="16756"/>
                      <a:pt x="21600" y="10800"/>
                    </a:cubicBezTo>
                    <a:cubicBezTo>
                      <a:pt x="21600" y="4843"/>
                      <a:pt x="16752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70" name="AutoShape 40"/>
              <p:cNvSpPr>
                <a:spLocks/>
              </p:cNvSpPr>
              <p:nvPr/>
            </p:nvSpPr>
            <p:spPr bwMode="auto">
              <a:xfrm>
                <a:off x="7391517" y="4192115"/>
                <a:ext cx="57944" cy="579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5400"/>
                    </a:moveTo>
                    <a:cubicBezTo>
                      <a:pt x="13779" y="5400"/>
                      <a:pt x="16199" y="7815"/>
                      <a:pt x="16199" y="10800"/>
                    </a:cubicBezTo>
                    <a:cubicBezTo>
                      <a:pt x="16199" y="13784"/>
                      <a:pt x="13779" y="16200"/>
                      <a:pt x="10800" y="16200"/>
                    </a:cubicBezTo>
                    <a:cubicBezTo>
                      <a:pt x="7820" y="16200"/>
                      <a:pt x="5399" y="13784"/>
                      <a:pt x="5399" y="10800"/>
                    </a:cubicBezTo>
                    <a:cubicBezTo>
                      <a:pt x="5399" y="7815"/>
                      <a:pt x="7820" y="5400"/>
                      <a:pt x="10800" y="5400"/>
                    </a:cubicBezTo>
                    <a:moveTo>
                      <a:pt x="0" y="10800"/>
                    </a:moveTo>
                    <a:cubicBezTo>
                      <a:pt x="0" y="16753"/>
                      <a:pt x="4843" y="21599"/>
                      <a:pt x="10800" y="21599"/>
                    </a:cubicBezTo>
                    <a:cubicBezTo>
                      <a:pt x="16756" y="21599"/>
                      <a:pt x="21600" y="16753"/>
                      <a:pt x="21600" y="10800"/>
                    </a:cubicBezTo>
                    <a:cubicBezTo>
                      <a:pt x="21600" y="4846"/>
                      <a:pt x="16756" y="0"/>
                      <a:pt x="10800" y="0"/>
                    </a:cubicBezTo>
                    <a:cubicBezTo>
                      <a:pt x="4843" y="0"/>
                      <a:pt x="0" y="4846"/>
                      <a:pt x="0" y="1080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71" name="AutoShape 41"/>
              <p:cNvSpPr>
                <a:spLocks/>
              </p:cNvSpPr>
              <p:nvPr/>
            </p:nvSpPr>
            <p:spPr bwMode="auto">
              <a:xfrm>
                <a:off x="7449460" y="4293715"/>
                <a:ext cx="29369" cy="2857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21599"/>
                    </a:moveTo>
                    <a:cubicBezTo>
                      <a:pt x="16758" y="21599"/>
                      <a:pt x="21600" y="16769"/>
                      <a:pt x="21600" y="10800"/>
                    </a:cubicBezTo>
                    <a:cubicBezTo>
                      <a:pt x="21600" y="4830"/>
                      <a:pt x="16758" y="0"/>
                      <a:pt x="10800" y="0"/>
                    </a:cubicBezTo>
                    <a:cubicBezTo>
                      <a:pt x="4841" y="0"/>
                      <a:pt x="0" y="4830"/>
                      <a:pt x="0" y="10800"/>
                    </a:cubicBezTo>
                    <a:cubicBezTo>
                      <a:pt x="0" y="16769"/>
                      <a:pt x="4841" y="21599"/>
                      <a:pt x="10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72" name="AutoShape 42"/>
              <p:cNvSpPr>
                <a:spLocks/>
              </p:cNvSpPr>
              <p:nvPr/>
            </p:nvSpPr>
            <p:spPr bwMode="auto">
              <a:xfrm>
                <a:off x="7682029" y="4075434"/>
                <a:ext cx="28575" cy="293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cubicBezTo>
                      <a:pt x="4841" y="0"/>
                      <a:pt x="0" y="4830"/>
                      <a:pt x="0" y="10800"/>
                    </a:cubicBezTo>
                    <a:cubicBezTo>
                      <a:pt x="0" y="16769"/>
                      <a:pt x="4841" y="21599"/>
                      <a:pt x="10800" y="21599"/>
                    </a:cubicBezTo>
                    <a:cubicBezTo>
                      <a:pt x="16758" y="21599"/>
                      <a:pt x="21600" y="16769"/>
                      <a:pt x="21600" y="10800"/>
                    </a:cubicBezTo>
                    <a:cubicBezTo>
                      <a:pt x="21600" y="4830"/>
                      <a:pt x="16758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sp>
          <p:nvSpPr>
            <p:cNvPr id="52" name="AutoShape 112"/>
            <p:cNvSpPr>
              <a:spLocks/>
            </p:cNvSpPr>
            <p:nvPr/>
          </p:nvSpPr>
          <p:spPr bwMode="auto">
            <a:xfrm>
              <a:off x="11788194" y="3507550"/>
              <a:ext cx="117040" cy="117240"/>
            </a:xfrm>
            <a:custGeom>
              <a:avLst/>
              <a:gdLst>
                <a:gd name="T0" fmla="*/ 10510 w 21020"/>
                <a:gd name="T1" fmla="*/ 10800 h 21600"/>
                <a:gd name="T2" fmla="*/ 10510 w 21020"/>
                <a:gd name="T3" fmla="*/ 10800 h 21600"/>
                <a:gd name="T4" fmla="*/ 10510 w 21020"/>
                <a:gd name="T5" fmla="*/ 10800 h 21600"/>
                <a:gd name="T6" fmla="*/ 10510 w 2102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020" h="21600">
                  <a:moveTo>
                    <a:pt x="18846" y="7946"/>
                  </a:moveTo>
                  <a:lnTo>
                    <a:pt x="17740" y="9091"/>
                  </a:lnTo>
                  <a:cubicBezTo>
                    <a:pt x="17740" y="8939"/>
                    <a:pt x="17758" y="8792"/>
                    <a:pt x="17744" y="8636"/>
                  </a:cubicBezTo>
                  <a:cubicBezTo>
                    <a:pt x="17629" y="7331"/>
                    <a:pt x="17036" y="6068"/>
                    <a:pt x="16074" y="5080"/>
                  </a:cubicBezTo>
                  <a:cubicBezTo>
                    <a:pt x="15004" y="3980"/>
                    <a:pt x="13585" y="3348"/>
                    <a:pt x="12180" y="3345"/>
                  </a:cubicBezTo>
                  <a:lnTo>
                    <a:pt x="13268" y="2218"/>
                  </a:lnTo>
                  <a:cubicBezTo>
                    <a:pt x="13812" y="1659"/>
                    <a:pt x="14572" y="1350"/>
                    <a:pt x="15403" y="1350"/>
                  </a:cubicBezTo>
                  <a:cubicBezTo>
                    <a:pt x="16460" y="1350"/>
                    <a:pt x="17546" y="1840"/>
                    <a:pt x="18381" y="2696"/>
                  </a:cubicBezTo>
                  <a:cubicBezTo>
                    <a:pt x="19165" y="3500"/>
                    <a:pt x="19631" y="4499"/>
                    <a:pt x="19698" y="5510"/>
                  </a:cubicBezTo>
                  <a:cubicBezTo>
                    <a:pt x="19760" y="6453"/>
                    <a:pt x="19457" y="7317"/>
                    <a:pt x="18846" y="7946"/>
                  </a:cubicBezTo>
                  <a:moveTo>
                    <a:pt x="5828" y="19329"/>
                  </a:moveTo>
                  <a:cubicBezTo>
                    <a:pt x="5813" y="18424"/>
                    <a:pt x="5454" y="17481"/>
                    <a:pt x="4730" y="16739"/>
                  </a:cubicBezTo>
                  <a:cubicBezTo>
                    <a:pt x="4046" y="16034"/>
                    <a:pt x="3150" y="15628"/>
                    <a:pt x="2257" y="15592"/>
                  </a:cubicBezTo>
                  <a:lnTo>
                    <a:pt x="2911" y="13157"/>
                  </a:lnTo>
                  <a:cubicBezTo>
                    <a:pt x="2959" y="12995"/>
                    <a:pt x="3052" y="12835"/>
                    <a:pt x="3168" y="12695"/>
                  </a:cubicBezTo>
                  <a:cubicBezTo>
                    <a:pt x="4485" y="11726"/>
                    <a:pt x="6512" y="12012"/>
                    <a:pt x="7920" y="13460"/>
                  </a:cubicBezTo>
                  <a:cubicBezTo>
                    <a:pt x="9409" y="14990"/>
                    <a:pt x="9639" y="17230"/>
                    <a:pt x="8492" y="18568"/>
                  </a:cubicBezTo>
                  <a:cubicBezTo>
                    <a:pt x="8416" y="18609"/>
                    <a:pt x="8339" y="18648"/>
                    <a:pt x="8256" y="18675"/>
                  </a:cubicBezTo>
                  <a:cubicBezTo>
                    <a:pt x="8256" y="18675"/>
                    <a:pt x="5828" y="19329"/>
                    <a:pt x="5828" y="19329"/>
                  </a:cubicBezTo>
                  <a:close/>
                  <a:moveTo>
                    <a:pt x="2737" y="20164"/>
                  </a:moveTo>
                  <a:cubicBezTo>
                    <a:pt x="2665" y="20181"/>
                    <a:pt x="2443" y="20239"/>
                    <a:pt x="2291" y="20249"/>
                  </a:cubicBezTo>
                  <a:cubicBezTo>
                    <a:pt x="1751" y="20244"/>
                    <a:pt x="1313" y="19792"/>
                    <a:pt x="1313" y="19237"/>
                  </a:cubicBezTo>
                  <a:cubicBezTo>
                    <a:pt x="1321" y="19124"/>
                    <a:pt x="1365" y="18929"/>
                    <a:pt x="1380" y="18857"/>
                  </a:cubicBezTo>
                  <a:lnTo>
                    <a:pt x="2071" y="16283"/>
                  </a:lnTo>
                  <a:cubicBezTo>
                    <a:pt x="2822" y="16261"/>
                    <a:pt x="3630" y="16562"/>
                    <a:pt x="4265" y="17215"/>
                  </a:cubicBezTo>
                  <a:cubicBezTo>
                    <a:pt x="4911" y="17878"/>
                    <a:pt x="5214" y="18725"/>
                    <a:pt x="5181" y="19504"/>
                  </a:cubicBezTo>
                  <a:cubicBezTo>
                    <a:pt x="5181" y="19504"/>
                    <a:pt x="2737" y="20164"/>
                    <a:pt x="2737" y="20164"/>
                  </a:cubicBezTo>
                  <a:close/>
                  <a:moveTo>
                    <a:pt x="6888" y="11179"/>
                  </a:moveTo>
                  <a:cubicBezTo>
                    <a:pt x="6280" y="10927"/>
                    <a:pt x="5642" y="10783"/>
                    <a:pt x="5004" y="10774"/>
                  </a:cubicBezTo>
                  <a:lnTo>
                    <a:pt x="10063" y="5536"/>
                  </a:lnTo>
                  <a:cubicBezTo>
                    <a:pt x="10838" y="4759"/>
                    <a:pt x="11966" y="4536"/>
                    <a:pt x="13077" y="4819"/>
                  </a:cubicBezTo>
                  <a:cubicBezTo>
                    <a:pt x="13077" y="4819"/>
                    <a:pt x="6888" y="11179"/>
                    <a:pt x="6888" y="11179"/>
                  </a:cubicBezTo>
                  <a:close/>
                  <a:moveTo>
                    <a:pt x="9717" y="13672"/>
                  </a:moveTo>
                  <a:cubicBezTo>
                    <a:pt x="9473" y="13258"/>
                    <a:pt x="9194" y="12859"/>
                    <a:pt x="8848" y="12505"/>
                  </a:cubicBezTo>
                  <a:cubicBezTo>
                    <a:pt x="8447" y="12093"/>
                    <a:pt x="7986" y="11770"/>
                    <a:pt x="7507" y="11498"/>
                  </a:cubicBezTo>
                  <a:lnTo>
                    <a:pt x="13767" y="5064"/>
                  </a:lnTo>
                  <a:cubicBezTo>
                    <a:pt x="14259" y="5288"/>
                    <a:pt x="14729" y="5607"/>
                    <a:pt x="15145" y="6035"/>
                  </a:cubicBezTo>
                  <a:cubicBezTo>
                    <a:pt x="15500" y="6398"/>
                    <a:pt x="15775" y="6806"/>
                    <a:pt x="15987" y="7229"/>
                  </a:cubicBezTo>
                  <a:cubicBezTo>
                    <a:pt x="15987" y="7229"/>
                    <a:pt x="9717" y="13672"/>
                    <a:pt x="9717" y="13672"/>
                  </a:cubicBezTo>
                  <a:close/>
                  <a:moveTo>
                    <a:pt x="10519" y="16061"/>
                  </a:moveTo>
                  <a:cubicBezTo>
                    <a:pt x="10465" y="15452"/>
                    <a:pt x="10298" y="14854"/>
                    <a:pt x="10047" y="14288"/>
                  </a:cubicBezTo>
                  <a:lnTo>
                    <a:pt x="16257" y="7906"/>
                  </a:lnTo>
                  <a:cubicBezTo>
                    <a:pt x="16637" y="9140"/>
                    <a:pt x="16442" y="10429"/>
                    <a:pt x="15610" y="11284"/>
                  </a:cubicBezTo>
                  <a:cubicBezTo>
                    <a:pt x="15604" y="11290"/>
                    <a:pt x="15598" y="11293"/>
                    <a:pt x="15593" y="11298"/>
                  </a:cubicBezTo>
                  <a:lnTo>
                    <a:pt x="15602" y="11306"/>
                  </a:lnTo>
                  <a:lnTo>
                    <a:pt x="10525" y="16565"/>
                  </a:lnTo>
                  <a:cubicBezTo>
                    <a:pt x="10527" y="16397"/>
                    <a:pt x="10534" y="16232"/>
                    <a:pt x="10519" y="16061"/>
                  </a:cubicBezTo>
                  <a:moveTo>
                    <a:pt x="19308" y="1741"/>
                  </a:moveTo>
                  <a:cubicBezTo>
                    <a:pt x="18228" y="632"/>
                    <a:pt x="16805" y="0"/>
                    <a:pt x="15403" y="0"/>
                  </a:cubicBezTo>
                  <a:cubicBezTo>
                    <a:pt x="14220" y="0"/>
                    <a:pt x="13131" y="450"/>
                    <a:pt x="12335" y="1266"/>
                  </a:cubicBezTo>
                  <a:lnTo>
                    <a:pt x="9138" y="4577"/>
                  </a:lnTo>
                  <a:cubicBezTo>
                    <a:pt x="9129" y="4585"/>
                    <a:pt x="9118" y="4592"/>
                    <a:pt x="9108" y="4602"/>
                  </a:cubicBezTo>
                  <a:cubicBezTo>
                    <a:pt x="9103" y="4608"/>
                    <a:pt x="9100" y="4614"/>
                    <a:pt x="9095" y="4620"/>
                  </a:cubicBezTo>
                  <a:lnTo>
                    <a:pt x="9096" y="4621"/>
                  </a:lnTo>
                  <a:lnTo>
                    <a:pt x="2310" y="11647"/>
                  </a:lnTo>
                  <a:cubicBezTo>
                    <a:pt x="1998" y="11966"/>
                    <a:pt x="1771" y="12364"/>
                    <a:pt x="1645" y="12797"/>
                  </a:cubicBezTo>
                  <a:lnTo>
                    <a:pt x="102" y="18541"/>
                  </a:lnTo>
                  <a:cubicBezTo>
                    <a:pt x="100" y="18557"/>
                    <a:pt x="0" y="19008"/>
                    <a:pt x="0" y="19237"/>
                  </a:cubicBezTo>
                  <a:cubicBezTo>
                    <a:pt x="0" y="20541"/>
                    <a:pt x="1030" y="21599"/>
                    <a:pt x="2302" y="21599"/>
                  </a:cubicBezTo>
                  <a:cubicBezTo>
                    <a:pt x="2554" y="21599"/>
                    <a:pt x="3044" y="21475"/>
                    <a:pt x="3062" y="21473"/>
                  </a:cubicBezTo>
                  <a:lnTo>
                    <a:pt x="8630" y="19969"/>
                  </a:lnTo>
                  <a:cubicBezTo>
                    <a:pt x="9054" y="19839"/>
                    <a:pt x="9439" y="19604"/>
                    <a:pt x="9750" y="19283"/>
                  </a:cubicBezTo>
                  <a:lnTo>
                    <a:pt x="19776" y="8899"/>
                  </a:lnTo>
                  <a:cubicBezTo>
                    <a:pt x="21600" y="7023"/>
                    <a:pt x="21394" y="3881"/>
                    <a:pt x="19308" y="1741"/>
                  </a:cubicBez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7235939" y="3216346"/>
              <a:ext cx="147792" cy="215438"/>
              <a:chOff x="3582988" y="3510757"/>
              <a:chExt cx="319088" cy="465138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65" name="AutoShape 113"/>
              <p:cNvSpPr>
                <a:spLocks/>
              </p:cNvSpPr>
              <p:nvPr/>
            </p:nvSpPr>
            <p:spPr bwMode="auto">
              <a:xfrm>
                <a:off x="3582988" y="3510757"/>
                <a:ext cx="319088" cy="46513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5386" y="14175"/>
                    </a:moveTo>
                    <a:lnTo>
                      <a:pt x="6223" y="14175"/>
                    </a:lnTo>
                    <a:cubicBezTo>
                      <a:pt x="5734" y="13446"/>
                      <a:pt x="5147" y="12716"/>
                      <a:pt x="4568" y="12003"/>
                    </a:cubicBezTo>
                    <a:cubicBezTo>
                      <a:pt x="3287" y="10427"/>
                      <a:pt x="1963" y="8797"/>
                      <a:pt x="1963" y="7425"/>
                    </a:cubicBezTo>
                    <a:cubicBezTo>
                      <a:pt x="1963" y="4075"/>
                      <a:pt x="5927" y="1350"/>
                      <a:pt x="10800" y="1350"/>
                    </a:cubicBezTo>
                    <a:cubicBezTo>
                      <a:pt x="15672" y="1350"/>
                      <a:pt x="19636" y="4075"/>
                      <a:pt x="19636" y="7425"/>
                    </a:cubicBezTo>
                    <a:cubicBezTo>
                      <a:pt x="19636" y="8787"/>
                      <a:pt x="18312" y="10425"/>
                      <a:pt x="17029" y="12011"/>
                    </a:cubicBezTo>
                    <a:cubicBezTo>
                      <a:pt x="16455" y="12723"/>
                      <a:pt x="15873" y="13449"/>
                      <a:pt x="15386" y="14175"/>
                    </a:cubicBezTo>
                    <a:moveTo>
                      <a:pt x="10800" y="20249"/>
                    </a:moveTo>
                    <a:cubicBezTo>
                      <a:pt x="9805" y="20249"/>
                      <a:pt x="9347" y="20171"/>
                      <a:pt x="8839" y="19406"/>
                    </a:cubicBezTo>
                    <a:lnTo>
                      <a:pt x="13000" y="19048"/>
                    </a:lnTo>
                    <a:cubicBezTo>
                      <a:pt x="12398" y="20164"/>
                      <a:pt x="11959" y="20249"/>
                      <a:pt x="10800" y="20249"/>
                    </a:cubicBezTo>
                    <a:moveTo>
                      <a:pt x="7595" y="16813"/>
                    </a:moveTo>
                    <a:cubicBezTo>
                      <a:pt x="7417" y="16407"/>
                      <a:pt x="7215" y="15978"/>
                      <a:pt x="6991" y="15525"/>
                    </a:cubicBezTo>
                    <a:lnTo>
                      <a:pt x="14616" y="15525"/>
                    </a:lnTo>
                    <a:cubicBezTo>
                      <a:pt x="14496" y="15767"/>
                      <a:pt x="14375" y="16010"/>
                      <a:pt x="14270" y="16239"/>
                    </a:cubicBezTo>
                    <a:cubicBezTo>
                      <a:pt x="14270" y="16239"/>
                      <a:pt x="7595" y="16813"/>
                      <a:pt x="7595" y="16813"/>
                    </a:cubicBezTo>
                    <a:close/>
                    <a:moveTo>
                      <a:pt x="13345" y="18343"/>
                    </a:moveTo>
                    <a:lnTo>
                      <a:pt x="8476" y="18762"/>
                    </a:lnTo>
                    <a:cubicBezTo>
                      <a:pt x="8303" y="18416"/>
                      <a:pt x="8116" y="18011"/>
                      <a:pt x="7890" y="17483"/>
                    </a:cubicBezTo>
                    <a:cubicBezTo>
                      <a:pt x="7887" y="17477"/>
                      <a:pt x="7883" y="17469"/>
                      <a:pt x="7881" y="17462"/>
                    </a:cubicBezTo>
                    <a:lnTo>
                      <a:pt x="13957" y="16941"/>
                    </a:lnTo>
                    <a:cubicBezTo>
                      <a:pt x="13871" y="17140"/>
                      <a:pt x="13778" y="17350"/>
                      <a:pt x="13698" y="17537"/>
                    </a:cubicBezTo>
                    <a:cubicBezTo>
                      <a:pt x="13569" y="17841"/>
                      <a:pt x="13453" y="18104"/>
                      <a:pt x="13345" y="18343"/>
                    </a:cubicBezTo>
                    <a:moveTo>
                      <a:pt x="10800" y="0"/>
                    </a:moveTo>
                    <a:cubicBezTo>
                      <a:pt x="4835" y="0"/>
                      <a:pt x="0" y="3324"/>
                      <a:pt x="0" y="7425"/>
                    </a:cubicBezTo>
                    <a:cubicBezTo>
                      <a:pt x="0" y="10146"/>
                      <a:pt x="3621" y="13029"/>
                      <a:pt x="4939" y="15562"/>
                    </a:cubicBezTo>
                    <a:cubicBezTo>
                      <a:pt x="6906" y="19339"/>
                      <a:pt x="6688" y="21599"/>
                      <a:pt x="10800" y="21599"/>
                    </a:cubicBezTo>
                    <a:cubicBezTo>
                      <a:pt x="14972" y="21599"/>
                      <a:pt x="14692" y="19349"/>
                      <a:pt x="16660" y="15577"/>
                    </a:cubicBezTo>
                    <a:cubicBezTo>
                      <a:pt x="17983" y="13039"/>
                      <a:pt x="21600" y="10124"/>
                      <a:pt x="21600" y="7425"/>
                    </a:cubicBezTo>
                    <a:cubicBezTo>
                      <a:pt x="21600" y="332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66" name="AutoShape 114"/>
              <p:cNvSpPr>
                <a:spLocks/>
              </p:cNvSpPr>
              <p:nvPr/>
            </p:nvSpPr>
            <p:spPr bwMode="auto">
              <a:xfrm>
                <a:off x="3655219" y="3583782"/>
                <a:ext cx="94456" cy="9445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938" y="0"/>
                    </a:moveTo>
                    <a:cubicBezTo>
                      <a:pt x="8943" y="0"/>
                      <a:pt x="0" y="8942"/>
                      <a:pt x="0" y="19938"/>
                    </a:cubicBezTo>
                    <a:cubicBezTo>
                      <a:pt x="0" y="20855"/>
                      <a:pt x="743" y="21600"/>
                      <a:pt x="1661" y="21600"/>
                    </a:cubicBezTo>
                    <a:cubicBezTo>
                      <a:pt x="2579" y="21600"/>
                      <a:pt x="3323" y="20855"/>
                      <a:pt x="3323" y="19938"/>
                    </a:cubicBezTo>
                    <a:cubicBezTo>
                      <a:pt x="3323" y="10777"/>
                      <a:pt x="10777" y="3323"/>
                      <a:pt x="19938" y="3323"/>
                    </a:cubicBezTo>
                    <a:cubicBezTo>
                      <a:pt x="20856" y="3323"/>
                      <a:pt x="21600" y="2578"/>
                      <a:pt x="21600" y="1661"/>
                    </a:cubicBezTo>
                    <a:cubicBezTo>
                      <a:pt x="21600" y="744"/>
                      <a:pt x="20856" y="0"/>
                      <a:pt x="1993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6556144" y="3642961"/>
              <a:ext cx="89953" cy="120074"/>
              <a:chOff x="2639219" y="3510757"/>
              <a:chExt cx="348456" cy="465138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63" name="AutoShape 115"/>
              <p:cNvSpPr>
                <a:spLocks/>
              </p:cNvSpPr>
              <p:nvPr/>
            </p:nvSpPr>
            <p:spPr bwMode="auto">
              <a:xfrm>
                <a:off x="2639219" y="3510757"/>
                <a:ext cx="348456" cy="46513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800" y="12825"/>
                    </a:moveTo>
                    <a:lnTo>
                      <a:pt x="19800" y="13500"/>
                    </a:lnTo>
                    <a:lnTo>
                      <a:pt x="19800" y="14850"/>
                    </a:lnTo>
                    <a:lnTo>
                      <a:pt x="19800" y="15525"/>
                    </a:lnTo>
                    <a:cubicBezTo>
                      <a:pt x="19800" y="18129"/>
                      <a:pt x="16972" y="20249"/>
                      <a:pt x="13499" y="20249"/>
                    </a:cubicBezTo>
                    <a:lnTo>
                      <a:pt x="8099" y="20249"/>
                    </a:lnTo>
                    <a:cubicBezTo>
                      <a:pt x="4627" y="20249"/>
                      <a:pt x="1800" y="18129"/>
                      <a:pt x="1800" y="15525"/>
                    </a:cubicBezTo>
                    <a:lnTo>
                      <a:pt x="1800" y="14850"/>
                    </a:lnTo>
                    <a:lnTo>
                      <a:pt x="1800" y="13500"/>
                    </a:lnTo>
                    <a:lnTo>
                      <a:pt x="1800" y="12825"/>
                    </a:lnTo>
                    <a:lnTo>
                      <a:pt x="1800" y="10800"/>
                    </a:lnTo>
                    <a:cubicBezTo>
                      <a:pt x="1800" y="10427"/>
                      <a:pt x="2203" y="10124"/>
                      <a:pt x="2699" y="10124"/>
                    </a:cubicBezTo>
                    <a:lnTo>
                      <a:pt x="4499" y="10124"/>
                    </a:lnTo>
                    <a:lnTo>
                      <a:pt x="17100" y="10124"/>
                    </a:lnTo>
                    <a:lnTo>
                      <a:pt x="18899" y="10124"/>
                    </a:lnTo>
                    <a:cubicBezTo>
                      <a:pt x="19396" y="10124"/>
                      <a:pt x="19800" y="10427"/>
                      <a:pt x="19800" y="10800"/>
                    </a:cubicBezTo>
                    <a:cubicBezTo>
                      <a:pt x="19800" y="10800"/>
                      <a:pt x="19800" y="12825"/>
                      <a:pt x="19800" y="12825"/>
                    </a:cubicBezTo>
                    <a:close/>
                    <a:moveTo>
                      <a:pt x="14400" y="6075"/>
                    </a:moveTo>
                    <a:lnTo>
                      <a:pt x="14400" y="6076"/>
                    </a:lnTo>
                    <a:lnTo>
                      <a:pt x="14400" y="8774"/>
                    </a:lnTo>
                    <a:lnTo>
                      <a:pt x="7200" y="8774"/>
                    </a:lnTo>
                    <a:lnTo>
                      <a:pt x="7200" y="6076"/>
                    </a:lnTo>
                    <a:lnTo>
                      <a:pt x="7200" y="6075"/>
                    </a:lnTo>
                    <a:cubicBezTo>
                      <a:pt x="7200" y="4583"/>
                      <a:pt x="8811" y="3375"/>
                      <a:pt x="10800" y="3375"/>
                    </a:cubicBezTo>
                    <a:cubicBezTo>
                      <a:pt x="12788" y="3375"/>
                      <a:pt x="14400" y="4583"/>
                      <a:pt x="14400" y="6075"/>
                    </a:cubicBezTo>
                    <a:moveTo>
                      <a:pt x="4499" y="6075"/>
                    </a:moveTo>
                    <a:cubicBezTo>
                      <a:pt x="4499" y="3465"/>
                      <a:pt x="7320" y="1350"/>
                      <a:pt x="10800" y="1350"/>
                    </a:cubicBezTo>
                    <a:cubicBezTo>
                      <a:pt x="14279" y="1350"/>
                      <a:pt x="17100" y="3465"/>
                      <a:pt x="17100" y="6075"/>
                    </a:cubicBezTo>
                    <a:lnTo>
                      <a:pt x="17100" y="8774"/>
                    </a:lnTo>
                    <a:lnTo>
                      <a:pt x="15299" y="8774"/>
                    </a:lnTo>
                    <a:lnTo>
                      <a:pt x="15299" y="6076"/>
                    </a:lnTo>
                    <a:cubicBezTo>
                      <a:pt x="15299" y="4212"/>
                      <a:pt x="13285" y="2701"/>
                      <a:pt x="10800" y="2701"/>
                    </a:cubicBezTo>
                    <a:cubicBezTo>
                      <a:pt x="8314" y="2701"/>
                      <a:pt x="6299" y="4212"/>
                      <a:pt x="6299" y="6076"/>
                    </a:cubicBezTo>
                    <a:lnTo>
                      <a:pt x="6299" y="8774"/>
                    </a:lnTo>
                    <a:lnTo>
                      <a:pt x="4499" y="8774"/>
                    </a:lnTo>
                    <a:cubicBezTo>
                      <a:pt x="4499" y="8774"/>
                      <a:pt x="4499" y="6075"/>
                      <a:pt x="4499" y="6075"/>
                    </a:cubicBezTo>
                    <a:close/>
                    <a:moveTo>
                      <a:pt x="18899" y="8774"/>
                    </a:moveTo>
                    <a:lnTo>
                      <a:pt x="18899" y="6075"/>
                    </a:lnTo>
                    <a:cubicBezTo>
                      <a:pt x="18899" y="2719"/>
                      <a:pt x="15274" y="0"/>
                      <a:pt x="10800" y="0"/>
                    </a:cubicBezTo>
                    <a:cubicBezTo>
                      <a:pt x="6325" y="0"/>
                      <a:pt x="2699" y="2719"/>
                      <a:pt x="2699" y="6075"/>
                    </a:cubicBezTo>
                    <a:lnTo>
                      <a:pt x="2699" y="8774"/>
                    </a:lnTo>
                    <a:cubicBezTo>
                      <a:pt x="1208" y="8774"/>
                      <a:pt x="0" y="9681"/>
                      <a:pt x="0" y="10800"/>
                    </a:cubicBezTo>
                    <a:lnTo>
                      <a:pt x="0" y="12825"/>
                    </a:lnTo>
                    <a:lnTo>
                      <a:pt x="0" y="13500"/>
                    </a:lnTo>
                    <a:lnTo>
                      <a:pt x="0" y="14850"/>
                    </a:lnTo>
                    <a:lnTo>
                      <a:pt x="0" y="15525"/>
                    </a:lnTo>
                    <a:cubicBezTo>
                      <a:pt x="0" y="18880"/>
                      <a:pt x="3625" y="21599"/>
                      <a:pt x="8099" y="21599"/>
                    </a:cubicBezTo>
                    <a:lnTo>
                      <a:pt x="13499" y="21599"/>
                    </a:lnTo>
                    <a:cubicBezTo>
                      <a:pt x="17974" y="21599"/>
                      <a:pt x="21600" y="18880"/>
                      <a:pt x="21600" y="15525"/>
                    </a:cubicBezTo>
                    <a:lnTo>
                      <a:pt x="21600" y="14850"/>
                    </a:lnTo>
                    <a:lnTo>
                      <a:pt x="21600" y="13500"/>
                    </a:lnTo>
                    <a:lnTo>
                      <a:pt x="21600" y="12825"/>
                    </a:lnTo>
                    <a:lnTo>
                      <a:pt x="21600" y="10800"/>
                    </a:lnTo>
                    <a:cubicBezTo>
                      <a:pt x="21600" y="9681"/>
                      <a:pt x="20391" y="8774"/>
                      <a:pt x="18899" y="87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64" name="AutoShape 116"/>
              <p:cNvSpPr>
                <a:spLocks/>
              </p:cNvSpPr>
              <p:nvPr/>
            </p:nvSpPr>
            <p:spPr bwMode="auto">
              <a:xfrm>
                <a:off x="2784475" y="3786982"/>
                <a:ext cx="57944" cy="873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cubicBezTo>
                      <a:pt x="4838" y="0"/>
                      <a:pt x="0" y="3226"/>
                      <a:pt x="0" y="7201"/>
                    </a:cubicBezTo>
                    <a:cubicBezTo>
                      <a:pt x="0" y="9390"/>
                      <a:pt x="1798" y="13537"/>
                      <a:pt x="3601" y="16821"/>
                    </a:cubicBezTo>
                    <a:cubicBezTo>
                      <a:pt x="5070" y="19493"/>
                      <a:pt x="6916" y="21600"/>
                      <a:pt x="10800" y="21600"/>
                    </a:cubicBezTo>
                    <a:cubicBezTo>
                      <a:pt x="15016" y="21600"/>
                      <a:pt x="16529" y="19514"/>
                      <a:pt x="18003" y="16858"/>
                    </a:cubicBezTo>
                    <a:cubicBezTo>
                      <a:pt x="19828" y="13567"/>
                      <a:pt x="21600" y="9397"/>
                      <a:pt x="21600" y="7201"/>
                    </a:cubicBezTo>
                    <a:cubicBezTo>
                      <a:pt x="21600" y="3226"/>
                      <a:pt x="16761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6686984" y="3234563"/>
              <a:ext cx="170699" cy="170699"/>
              <a:chOff x="3498967" y="3049909"/>
              <a:chExt cx="464344" cy="464344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61" name="AutoShape 126"/>
              <p:cNvSpPr>
                <a:spLocks/>
              </p:cNvSpPr>
              <p:nvPr/>
            </p:nvSpPr>
            <p:spPr bwMode="auto">
              <a:xfrm>
                <a:off x="3498967" y="3049909"/>
                <a:ext cx="464344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3499" y="14850"/>
                    </a:moveTo>
                    <a:cubicBezTo>
                      <a:pt x="9772" y="14850"/>
                      <a:pt x="6749" y="11827"/>
                      <a:pt x="6749" y="8100"/>
                    </a:cubicBezTo>
                    <a:cubicBezTo>
                      <a:pt x="6749" y="4372"/>
                      <a:pt x="9772" y="1350"/>
                      <a:pt x="13499" y="1350"/>
                    </a:cubicBezTo>
                    <a:cubicBezTo>
                      <a:pt x="17227" y="1350"/>
                      <a:pt x="20249" y="4372"/>
                      <a:pt x="20249" y="8100"/>
                    </a:cubicBezTo>
                    <a:cubicBezTo>
                      <a:pt x="20249" y="11827"/>
                      <a:pt x="17227" y="14850"/>
                      <a:pt x="13499" y="14850"/>
                    </a:cubicBezTo>
                    <a:moveTo>
                      <a:pt x="3236" y="20042"/>
                    </a:moveTo>
                    <a:cubicBezTo>
                      <a:pt x="3019" y="20266"/>
                      <a:pt x="2718" y="20408"/>
                      <a:pt x="2382" y="20408"/>
                    </a:cubicBezTo>
                    <a:cubicBezTo>
                      <a:pt x="1724" y="20408"/>
                      <a:pt x="1191" y="19875"/>
                      <a:pt x="1191" y="19218"/>
                    </a:cubicBezTo>
                    <a:cubicBezTo>
                      <a:pt x="1191" y="18881"/>
                      <a:pt x="1332" y="18580"/>
                      <a:pt x="1557" y="18363"/>
                    </a:cubicBezTo>
                    <a:lnTo>
                      <a:pt x="1551" y="18358"/>
                    </a:lnTo>
                    <a:lnTo>
                      <a:pt x="6996" y="12913"/>
                    </a:lnTo>
                    <a:cubicBezTo>
                      <a:pt x="7472" y="13555"/>
                      <a:pt x="8039" y="14122"/>
                      <a:pt x="8680" y="14599"/>
                    </a:cubicBezTo>
                    <a:cubicBezTo>
                      <a:pt x="8680" y="14599"/>
                      <a:pt x="3236" y="20042"/>
                      <a:pt x="3236" y="20042"/>
                    </a:cubicBezTo>
                    <a:close/>
                    <a:moveTo>
                      <a:pt x="13499" y="0"/>
                    </a:moveTo>
                    <a:cubicBezTo>
                      <a:pt x="9026" y="0"/>
                      <a:pt x="5399" y="3626"/>
                      <a:pt x="5399" y="8100"/>
                    </a:cubicBezTo>
                    <a:cubicBezTo>
                      <a:pt x="5399" y="9467"/>
                      <a:pt x="5742" y="10754"/>
                      <a:pt x="6341" y="11884"/>
                    </a:cubicBezTo>
                    <a:lnTo>
                      <a:pt x="709" y="17515"/>
                    </a:lnTo>
                    <a:lnTo>
                      <a:pt x="713" y="17520"/>
                    </a:lnTo>
                    <a:cubicBezTo>
                      <a:pt x="274" y="17953"/>
                      <a:pt x="0" y="18552"/>
                      <a:pt x="0" y="19218"/>
                    </a:cubicBezTo>
                    <a:cubicBezTo>
                      <a:pt x="0" y="20533"/>
                      <a:pt x="1066" y="21599"/>
                      <a:pt x="2382" y="21599"/>
                    </a:cubicBezTo>
                    <a:cubicBezTo>
                      <a:pt x="3047" y="21599"/>
                      <a:pt x="3647" y="21326"/>
                      <a:pt x="4079" y="20885"/>
                    </a:cubicBezTo>
                    <a:lnTo>
                      <a:pt x="4078" y="20884"/>
                    </a:lnTo>
                    <a:lnTo>
                      <a:pt x="9708" y="15255"/>
                    </a:lnTo>
                    <a:cubicBezTo>
                      <a:pt x="10839" y="15856"/>
                      <a:pt x="12128" y="16200"/>
                      <a:pt x="13499" y="16200"/>
                    </a:cubicBezTo>
                    <a:cubicBezTo>
                      <a:pt x="17973" y="16200"/>
                      <a:pt x="21600" y="12573"/>
                      <a:pt x="21600" y="8100"/>
                    </a:cubicBezTo>
                    <a:cubicBezTo>
                      <a:pt x="21600" y="3626"/>
                      <a:pt x="17973" y="0"/>
                      <a:pt x="13499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62" name="AutoShape 127"/>
              <p:cNvSpPr>
                <a:spLocks/>
              </p:cNvSpPr>
              <p:nvPr/>
            </p:nvSpPr>
            <p:spPr bwMode="auto">
              <a:xfrm>
                <a:off x="3687085" y="3122140"/>
                <a:ext cx="109538" cy="1087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160" y="0"/>
                    </a:moveTo>
                    <a:cubicBezTo>
                      <a:pt x="9025" y="0"/>
                      <a:pt x="0" y="9025"/>
                      <a:pt x="0" y="20160"/>
                    </a:cubicBezTo>
                    <a:cubicBezTo>
                      <a:pt x="0" y="20954"/>
                      <a:pt x="644" y="21600"/>
                      <a:pt x="1440" y="21600"/>
                    </a:cubicBezTo>
                    <a:cubicBezTo>
                      <a:pt x="2235" y="21600"/>
                      <a:pt x="2880" y="20954"/>
                      <a:pt x="2880" y="20160"/>
                    </a:cubicBezTo>
                    <a:cubicBezTo>
                      <a:pt x="2880" y="10618"/>
                      <a:pt x="10617" y="2880"/>
                      <a:pt x="20160" y="2880"/>
                    </a:cubicBezTo>
                    <a:cubicBezTo>
                      <a:pt x="20955" y="2880"/>
                      <a:pt x="21599" y="2234"/>
                      <a:pt x="21599" y="1440"/>
                    </a:cubicBezTo>
                    <a:cubicBezTo>
                      <a:pt x="21599" y="645"/>
                      <a:pt x="20955" y="0"/>
                      <a:pt x="2016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389017" y="2980490"/>
              <a:ext cx="120850" cy="120644"/>
              <a:chOff x="2581275" y="2582069"/>
              <a:chExt cx="465138" cy="464344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59" name="AutoShape 128"/>
              <p:cNvSpPr>
                <a:spLocks/>
              </p:cNvSpPr>
              <p:nvPr/>
            </p:nvSpPr>
            <p:spPr bwMode="auto">
              <a:xfrm>
                <a:off x="2581275" y="2582069"/>
                <a:ext cx="465138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850" y="12150"/>
                    </a:moveTo>
                    <a:cubicBezTo>
                      <a:pt x="13851" y="12150"/>
                      <a:pt x="12926" y="11859"/>
                      <a:pt x="12124" y="11386"/>
                    </a:cubicBezTo>
                    <a:lnTo>
                      <a:pt x="11892" y="11618"/>
                    </a:lnTo>
                    <a:lnTo>
                      <a:pt x="11132" y="12377"/>
                    </a:lnTo>
                    <a:lnTo>
                      <a:pt x="9846" y="13663"/>
                    </a:lnTo>
                    <a:cubicBezTo>
                      <a:pt x="9593" y="13916"/>
                      <a:pt x="9451" y="14260"/>
                      <a:pt x="9451" y="14617"/>
                    </a:cubicBezTo>
                    <a:lnTo>
                      <a:pt x="9451" y="16200"/>
                    </a:lnTo>
                    <a:lnTo>
                      <a:pt x="8101" y="16200"/>
                    </a:lnTo>
                    <a:cubicBezTo>
                      <a:pt x="7356" y="16200"/>
                      <a:pt x="6751" y="16804"/>
                      <a:pt x="6751" y="17549"/>
                    </a:cubicBezTo>
                    <a:lnTo>
                      <a:pt x="6751" y="18900"/>
                    </a:lnTo>
                    <a:lnTo>
                      <a:pt x="5170" y="18900"/>
                    </a:lnTo>
                    <a:cubicBezTo>
                      <a:pt x="4812" y="18900"/>
                      <a:pt x="4469" y="19042"/>
                      <a:pt x="4216" y="19295"/>
                    </a:cubicBezTo>
                    <a:lnTo>
                      <a:pt x="3259" y="20252"/>
                    </a:lnTo>
                    <a:lnTo>
                      <a:pt x="1352" y="20249"/>
                    </a:lnTo>
                    <a:lnTo>
                      <a:pt x="1350" y="18326"/>
                    </a:lnTo>
                    <a:lnTo>
                      <a:pt x="9223" y="10467"/>
                    </a:lnTo>
                    <a:cubicBezTo>
                      <a:pt x="9223" y="10467"/>
                      <a:pt x="9223" y="10467"/>
                      <a:pt x="9224" y="10468"/>
                    </a:cubicBezTo>
                    <a:lnTo>
                      <a:pt x="10215" y="9477"/>
                    </a:lnTo>
                    <a:cubicBezTo>
                      <a:pt x="9741" y="8674"/>
                      <a:pt x="9451" y="7748"/>
                      <a:pt x="9451" y="6750"/>
                    </a:cubicBezTo>
                    <a:cubicBezTo>
                      <a:pt x="9451" y="3767"/>
                      <a:pt x="11869" y="1350"/>
                      <a:pt x="14850" y="1350"/>
                    </a:cubicBezTo>
                    <a:cubicBezTo>
                      <a:pt x="17832" y="1350"/>
                      <a:pt x="20250" y="3767"/>
                      <a:pt x="20250" y="6750"/>
                    </a:cubicBezTo>
                    <a:cubicBezTo>
                      <a:pt x="20250" y="9732"/>
                      <a:pt x="17832" y="12150"/>
                      <a:pt x="14850" y="12150"/>
                    </a:cubicBezTo>
                    <a:moveTo>
                      <a:pt x="14850" y="0"/>
                    </a:moveTo>
                    <a:cubicBezTo>
                      <a:pt x="11123" y="0"/>
                      <a:pt x="8101" y="3022"/>
                      <a:pt x="8101" y="6750"/>
                    </a:cubicBezTo>
                    <a:cubicBezTo>
                      <a:pt x="8101" y="7617"/>
                      <a:pt x="8283" y="8438"/>
                      <a:pt x="8582" y="9199"/>
                    </a:cubicBezTo>
                    <a:lnTo>
                      <a:pt x="383" y="17400"/>
                    </a:lnTo>
                    <a:cubicBezTo>
                      <a:pt x="146" y="17637"/>
                      <a:pt x="0" y="17863"/>
                      <a:pt x="0" y="18225"/>
                    </a:cubicBezTo>
                    <a:lnTo>
                      <a:pt x="0" y="20249"/>
                    </a:lnTo>
                    <a:cubicBezTo>
                      <a:pt x="0" y="20972"/>
                      <a:pt x="626" y="21599"/>
                      <a:pt x="1349" y="21599"/>
                    </a:cubicBezTo>
                    <a:lnTo>
                      <a:pt x="3374" y="21599"/>
                    </a:lnTo>
                    <a:cubicBezTo>
                      <a:pt x="3736" y="21599"/>
                      <a:pt x="3965" y="21455"/>
                      <a:pt x="4202" y="21219"/>
                    </a:cubicBezTo>
                    <a:lnTo>
                      <a:pt x="5170" y="20249"/>
                    </a:lnTo>
                    <a:lnTo>
                      <a:pt x="6751" y="20249"/>
                    </a:lnTo>
                    <a:cubicBezTo>
                      <a:pt x="7496" y="20249"/>
                      <a:pt x="8101" y="19645"/>
                      <a:pt x="8101" y="18900"/>
                    </a:cubicBezTo>
                    <a:lnTo>
                      <a:pt x="8101" y="17549"/>
                    </a:lnTo>
                    <a:lnTo>
                      <a:pt x="9451" y="17549"/>
                    </a:lnTo>
                    <a:cubicBezTo>
                      <a:pt x="10196" y="17549"/>
                      <a:pt x="10801" y="16945"/>
                      <a:pt x="10801" y="16200"/>
                    </a:cubicBezTo>
                    <a:lnTo>
                      <a:pt x="10801" y="14617"/>
                    </a:lnTo>
                    <a:lnTo>
                      <a:pt x="12400" y="13018"/>
                    </a:lnTo>
                    <a:cubicBezTo>
                      <a:pt x="13162" y="13317"/>
                      <a:pt x="13982" y="13500"/>
                      <a:pt x="14850" y="13500"/>
                    </a:cubicBezTo>
                    <a:cubicBezTo>
                      <a:pt x="18577" y="13500"/>
                      <a:pt x="21599" y="10477"/>
                      <a:pt x="21599" y="6750"/>
                    </a:cubicBezTo>
                    <a:cubicBezTo>
                      <a:pt x="21599" y="3022"/>
                      <a:pt x="18577" y="0"/>
                      <a:pt x="148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60" name="AutoShape 129"/>
              <p:cNvSpPr>
                <a:spLocks/>
              </p:cNvSpPr>
              <p:nvPr/>
            </p:nvSpPr>
            <p:spPr bwMode="auto">
              <a:xfrm>
                <a:off x="2871788" y="2640013"/>
                <a:ext cx="115888" cy="115888"/>
              </a:xfrm>
              <a:custGeom>
                <a:avLst/>
                <a:gdLst>
                  <a:gd name="T0" fmla="*/ 10800 w 21600"/>
                  <a:gd name="T1" fmla="+- 0 10800 134"/>
                  <a:gd name="T2" fmla="*/ 10800 h 21333"/>
                  <a:gd name="T3" fmla="*/ 10800 w 21600"/>
                  <a:gd name="T4" fmla="+- 0 10800 134"/>
                  <a:gd name="T5" fmla="*/ 10800 h 21333"/>
                  <a:gd name="T6" fmla="*/ 10800 w 21600"/>
                  <a:gd name="T7" fmla="+- 0 10800 134"/>
                  <a:gd name="T8" fmla="*/ 10800 h 21333"/>
                  <a:gd name="T9" fmla="*/ 10800 w 21600"/>
                  <a:gd name="T10" fmla="+- 0 10800 134"/>
                  <a:gd name="T11" fmla="*/ 10800 h 21333"/>
                </a:gdLst>
                <a:ahLst/>
                <a:cxnLst>
                  <a:cxn ang="0">
                    <a:pos x="T0" y="T2"/>
                  </a:cxn>
                  <a:cxn ang="0">
                    <a:pos x="T3" y="T5"/>
                  </a:cxn>
                  <a:cxn ang="0">
                    <a:pos x="T6" y="T8"/>
                  </a:cxn>
                  <a:cxn ang="0">
                    <a:pos x="T9" y="T11"/>
                  </a:cxn>
                </a:cxnLst>
                <a:rect l="0" t="0" r="r" b="b"/>
                <a:pathLst>
                  <a:path w="21600" h="21333">
                    <a:moveTo>
                      <a:pt x="13008" y="18684"/>
                    </a:moveTo>
                    <a:cubicBezTo>
                      <a:pt x="9017" y="15850"/>
                      <a:pt x="5542" y="12415"/>
                      <a:pt x="2694" y="8570"/>
                    </a:cubicBezTo>
                    <a:cubicBezTo>
                      <a:pt x="3736" y="5628"/>
                      <a:pt x="5693" y="3697"/>
                      <a:pt x="8585" y="2647"/>
                    </a:cubicBezTo>
                    <a:cubicBezTo>
                      <a:pt x="12578" y="5489"/>
                      <a:pt x="16048" y="8911"/>
                      <a:pt x="18889" y="12809"/>
                    </a:cubicBezTo>
                    <a:cubicBezTo>
                      <a:pt x="17836" y="15730"/>
                      <a:pt x="15883" y="17647"/>
                      <a:pt x="13008" y="18684"/>
                    </a:cubicBezTo>
                    <a:moveTo>
                      <a:pt x="21110" y="11295"/>
                    </a:moveTo>
                    <a:cubicBezTo>
                      <a:pt x="18081" y="7130"/>
                      <a:pt x="14396" y="3496"/>
                      <a:pt x="10161" y="484"/>
                    </a:cubicBezTo>
                    <a:cubicBezTo>
                      <a:pt x="9468" y="-8"/>
                      <a:pt x="8579" y="-134"/>
                      <a:pt x="7778" y="145"/>
                    </a:cubicBezTo>
                    <a:cubicBezTo>
                      <a:pt x="4027" y="1450"/>
                      <a:pt x="1463" y="3983"/>
                      <a:pt x="145" y="7687"/>
                    </a:cubicBezTo>
                    <a:cubicBezTo>
                      <a:pt x="46" y="7962"/>
                      <a:pt x="0" y="8252"/>
                      <a:pt x="0" y="8537"/>
                    </a:cubicBezTo>
                    <a:cubicBezTo>
                      <a:pt x="0" y="9071"/>
                      <a:pt x="167" y="9596"/>
                      <a:pt x="487" y="10041"/>
                    </a:cubicBezTo>
                    <a:cubicBezTo>
                      <a:pt x="3525" y="14213"/>
                      <a:pt x="7211" y="17850"/>
                      <a:pt x="11431" y="20850"/>
                    </a:cubicBezTo>
                    <a:cubicBezTo>
                      <a:pt x="12122" y="21338"/>
                      <a:pt x="13010" y="21466"/>
                      <a:pt x="13812" y="21188"/>
                    </a:cubicBezTo>
                    <a:cubicBezTo>
                      <a:pt x="17563" y="19893"/>
                      <a:pt x="20133" y="17356"/>
                      <a:pt x="21451" y="13647"/>
                    </a:cubicBezTo>
                    <a:cubicBezTo>
                      <a:pt x="21551" y="13372"/>
                      <a:pt x="21600" y="13081"/>
                      <a:pt x="21600" y="12796"/>
                    </a:cubicBezTo>
                    <a:cubicBezTo>
                      <a:pt x="21600" y="12265"/>
                      <a:pt x="21429" y="11740"/>
                      <a:pt x="21110" y="1129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sp>
          <p:nvSpPr>
            <p:cNvPr id="57" name="AutoShape 149"/>
            <p:cNvSpPr>
              <a:spLocks/>
            </p:cNvSpPr>
            <p:nvPr/>
          </p:nvSpPr>
          <p:spPr bwMode="auto">
            <a:xfrm>
              <a:off x="6843775" y="2572936"/>
              <a:ext cx="290090" cy="20876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537" y="19720"/>
                  </a:moveTo>
                  <a:lnTo>
                    <a:pt x="16537" y="19721"/>
                  </a:lnTo>
                  <a:lnTo>
                    <a:pt x="4387" y="19721"/>
                  </a:lnTo>
                  <a:cubicBezTo>
                    <a:pt x="2713" y="19720"/>
                    <a:pt x="1350" y="17824"/>
                    <a:pt x="1350" y="15494"/>
                  </a:cubicBezTo>
                  <a:cubicBezTo>
                    <a:pt x="1350" y="13992"/>
                    <a:pt x="1918" y="12635"/>
                    <a:pt x="2871" y="11862"/>
                  </a:cubicBezTo>
                  <a:cubicBezTo>
                    <a:pt x="3797" y="11123"/>
                    <a:pt x="3860" y="10975"/>
                    <a:pt x="3472" y="9647"/>
                  </a:cubicBezTo>
                  <a:cubicBezTo>
                    <a:pt x="3406" y="9374"/>
                    <a:pt x="3375" y="9136"/>
                    <a:pt x="3375" y="8921"/>
                  </a:cubicBezTo>
                  <a:cubicBezTo>
                    <a:pt x="3375" y="7626"/>
                    <a:pt x="4131" y="6573"/>
                    <a:pt x="5062" y="6573"/>
                  </a:cubicBezTo>
                  <a:cubicBezTo>
                    <a:pt x="5062" y="6573"/>
                    <a:pt x="5505" y="6529"/>
                    <a:pt x="5976" y="6789"/>
                  </a:cubicBezTo>
                  <a:cubicBezTo>
                    <a:pt x="6750" y="7219"/>
                    <a:pt x="6834" y="6808"/>
                    <a:pt x="7200" y="5701"/>
                  </a:cubicBezTo>
                  <a:cubicBezTo>
                    <a:pt x="7974" y="3380"/>
                    <a:pt x="9652" y="1878"/>
                    <a:pt x="11475" y="1878"/>
                  </a:cubicBezTo>
                  <a:cubicBezTo>
                    <a:pt x="13905" y="1878"/>
                    <a:pt x="15914" y="4435"/>
                    <a:pt x="16148" y="7826"/>
                  </a:cubicBezTo>
                  <a:cubicBezTo>
                    <a:pt x="16231" y="9171"/>
                    <a:pt x="16231" y="9171"/>
                    <a:pt x="17239" y="9491"/>
                  </a:cubicBezTo>
                  <a:cubicBezTo>
                    <a:pt x="18984" y="9955"/>
                    <a:pt x="20250" y="12085"/>
                    <a:pt x="20250" y="14555"/>
                  </a:cubicBezTo>
                  <a:cubicBezTo>
                    <a:pt x="20250" y="17404"/>
                    <a:pt x="18585" y="19720"/>
                    <a:pt x="16537" y="19720"/>
                  </a:cubicBezTo>
                  <a:moveTo>
                    <a:pt x="17492" y="7647"/>
                  </a:moveTo>
                  <a:cubicBezTo>
                    <a:pt x="17196" y="3362"/>
                    <a:pt x="14632" y="0"/>
                    <a:pt x="11475" y="0"/>
                  </a:cubicBezTo>
                  <a:cubicBezTo>
                    <a:pt x="9031" y="0"/>
                    <a:pt x="6939" y="2017"/>
                    <a:pt x="5976" y="4911"/>
                  </a:cubicBezTo>
                  <a:cubicBezTo>
                    <a:pt x="5685" y="4784"/>
                    <a:pt x="5383" y="4695"/>
                    <a:pt x="5062" y="4695"/>
                  </a:cubicBezTo>
                  <a:cubicBezTo>
                    <a:pt x="3385" y="4695"/>
                    <a:pt x="2025" y="6589"/>
                    <a:pt x="2025" y="8921"/>
                  </a:cubicBezTo>
                  <a:cubicBezTo>
                    <a:pt x="2025" y="9385"/>
                    <a:pt x="2092" y="9824"/>
                    <a:pt x="2191" y="10240"/>
                  </a:cubicBezTo>
                  <a:cubicBezTo>
                    <a:pt x="886" y="11298"/>
                    <a:pt x="0" y="13242"/>
                    <a:pt x="0" y="15494"/>
                  </a:cubicBezTo>
                  <a:cubicBezTo>
                    <a:pt x="0" y="18866"/>
                    <a:pt x="1964" y="21599"/>
                    <a:pt x="4387" y="21599"/>
                  </a:cubicBezTo>
                  <a:lnTo>
                    <a:pt x="4387" y="21600"/>
                  </a:lnTo>
                  <a:lnTo>
                    <a:pt x="16537" y="21600"/>
                  </a:lnTo>
                  <a:lnTo>
                    <a:pt x="16537" y="21599"/>
                  </a:lnTo>
                  <a:cubicBezTo>
                    <a:pt x="19334" y="21599"/>
                    <a:pt x="21599" y="18446"/>
                    <a:pt x="21599" y="14555"/>
                  </a:cubicBezTo>
                  <a:cubicBezTo>
                    <a:pt x="21599" y="11120"/>
                    <a:pt x="19831" y="8269"/>
                    <a:pt x="17492" y="7647"/>
                  </a:cubicBez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58" name="AutoShape 130"/>
            <p:cNvSpPr>
              <a:spLocks/>
            </p:cNvSpPr>
            <p:nvPr/>
          </p:nvSpPr>
          <p:spPr bwMode="auto">
            <a:xfrm>
              <a:off x="6971655" y="3664419"/>
              <a:ext cx="144777" cy="144777"/>
            </a:xfrm>
            <a:custGeom>
              <a:avLst/>
              <a:gdLst>
                <a:gd name="T0" fmla="+- 0 10799 113"/>
                <a:gd name="T1" fmla="*/ T0 w 21373"/>
                <a:gd name="T2" fmla="*/ 10800 h 21600"/>
                <a:gd name="T3" fmla="+- 0 10799 113"/>
                <a:gd name="T4" fmla="*/ T3 w 21373"/>
                <a:gd name="T5" fmla="*/ 10800 h 21600"/>
                <a:gd name="T6" fmla="+- 0 10799 113"/>
                <a:gd name="T7" fmla="*/ T6 w 21373"/>
                <a:gd name="T8" fmla="*/ 10800 h 21600"/>
                <a:gd name="T9" fmla="+- 0 10799 113"/>
                <a:gd name="T10" fmla="*/ T9 w 21373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373" h="21600">
                  <a:moveTo>
                    <a:pt x="1336" y="20249"/>
                  </a:moveTo>
                  <a:cubicBezTo>
                    <a:pt x="1428" y="20188"/>
                    <a:pt x="3691" y="18688"/>
                    <a:pt x="7070" y="17950"/>
                  </a:cubicBezTo>
                  <a:lnTo>
                    <a:pt x="8729" y="17587"/>
                  </a:lnTo>
                  <a:cubicBezTo>
                    <a:pt x="9321" y="17980"/>
                    <a:pt x="9972" y="18225"/>
                    <a:pt x="10686" y="18225"/>
                  </a:cubicBezTo>
                  <a:cubicBezTo>
                    <a:pt x="11401" y="18225"/>
                    <a:pt x="12052" y="17980"/>
                    <a:pt x="12644" y="17587"/>
                  </a:cubicBezTo>
                  <a:lnTo>
                    <a:pt x="14303" y="17950"/>
                  </a:lnTo>
                  <a:cubicBezTo>
                    <a:pt x="17656" y="18682"/>
                    <a:pt x="19911" y="20165"/>
                    <a:pt x="20037" y="20249"/>
                  </a:cubicBezTo>
                  <a:cubicBezTo>
                    <a:pt x="20037" y="20249"/>
                    <a:pt x="1336" y="20249"/>
                    <a:pt x="1336" y="20249"/>
                  </a:cubicBezTo>
                  <a:close/>
                  <a:moveTo>
                    <a:pt x="13537" y="15793"/>
                  </a:moveTo>
                  <a:lnTo>
                    <a:pt x="13317" y="16073"/>
                  </a:lnTo>
                  <a:cubicBezTo>
                    <a:pt x="11725" y="17923"/>
                    <a:pt x="9648" y="17923"/>
                    <a:pt x="8056" y="16073"/>
                  </a:cubicBezTo>
                  <a:lnTo>
                    <a:pt x="7836" y="15793"/>
                  </a:lnTo>
                  <a:cubicBezTo>
                    <a:pt x="5977" y="13411"/>
                    <a:pt x="5053" y="10261"/>
                    <a:pt x="5451" y="7255"/>
                  </a:cubicBezTo>
                  <a:cubicBezTo>
                    <a:pt x="5815" y="4367"/>
                    <a:pt x="7453" y="1350"/>
                    <a:pt x="10686" y="1350"/>
                  </a:cubicBezTo>
                  <a:cubicBezTo>
                    <a:pt x="13920" y="1350"/>
                    <a:pt x="15558" y="4367"/>
                    <a:pt x="15922" y="7255"/>
                  </a:cubicBezTo>
                  <a:cubicBezTo>
                    <a:pt x="16318" y="10262"/>
                    <a:pt x="15398" y="13411"/>
                    <a:pt x="13537" y="15793"/>
                  </a:cubicBezTo>
                  <a:moveTo>
                    <a:pt x="20778" y="19126"/>
                  </a:moveTo>
                  <a:cubicBezTo>
                    <a:pt x="20644" y="19037"/>
                    <a:pt x="18209" y="17422"/>
                    <a:pt x="14585" y="16630"/>
                  </a:cubicBezTo>
                  <a:cubicBezTo>
                    <a:pt x="15914" y="14927"/>
                    <a:pt x="16767" y="12639"/>
                    <a:pt x="17130" y="11115"/>
                  </a:cubicBezTo>
                  <a:cubicBezTo>
                    <a:pt x="17633" y="9004"/>
                    <a:pt x="17438" y="4873"/>
                    <a:pt x="15431" y="2299"/>
                  </a:cubicBezTo>
                  <a:cubicBezTo>
                    <a:pt x="14259" y="795"/>
                    <a:pt x="12618" y="0"/>
                    <a:pt x="10686" y="0"/>
                  </a:cubicBezTo>
                  <a:cubicBezTo>
                    <a:pt x="8755" y="0"/>
                    <a:pt x="7114" y="795"/>
                    <a:pt x="5942" y="2299"/>
                  </a:cubicBezTo>
                  <a:cubicBezTo>
                    <a:pt x="3935" y="4873"/>
                    <a:pt x="3740" y="9004"/>
                    <a:pt x="4243" y="11115"/>
                  </a:cubicBezTo>
                  <a:cubicBezTo>
                    <a:pt x="4606" y="12639"/>
                    <a:pt x="5459" y="14927"/>
                    <a:pt x="6788" y="16630"/>
                  </a:cubicBezTo>
                  <a:cubicBezTo>
                    <a:pt x="3164" y="17422"/>
                    <a:pt x="729" y="19037"/>
                    <a:pt x="595" y="19126"/>
                  </a:cubicBezTo>
                  <a:cubicBezTo>
                    <a:pt x="105" y="19457"/>
                    <a:pt x="-113" y="20071"/>
                    <a:pt x="57" y="20640"/>
                  </a:cubicBezTo>
                  <a:cubicBezTo>
                    <a:pt x="228" y="21210"/>
                    <a:pt x="747" y="21599"/>
                    <a:pt x="1336" y="21599"/>
                  </a:cubicBezTo>
                  <a:lnTo>
                    <a:pt x="20037" y="21599"/>
                  </a:lnTo>
                  <a:cubicBezTo>
                    <a:pt x="20626" y="21599"/>
                    <a:pt x="21145" y="21210"/>
                    <a:pt x="21316" y="20640"/>
                  </a:cubicBezTo>
                  <a:cubicBezTo>
                    <a:pt x="21487" y="20071"/>
                    <a:pt x="21268" y="19457"/>
                    <a:pt x="20778" y="19126"/>
                  </a:cubicBez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84" name="Freeform 69"/>
          <p:cNvSpPr>
            <a:spLocks/>
          </p:cNvSpPr>
          <p:nvPr/>
        </p:nvSpPr>
        <p:spPr bwMode="auto">
          <a:xfrm>
            <a:off x="8646955" y="2266468"/>
            <a:ext cx="2822575" cy="2917825"/>
          </a:xfrm>
          <a:custGeom>
            <a:avLst/>
            <a:gdLst>
              <a:gd name="T0" fmla="*/ 293 w 1258"/>
              <a:gd name="T1" fmla="*/ 1133 h 1299"/>
              <a:gd name="T2" fmla="*/ 270 w 1258"/>
              <a:gd name="T3" fmla="*/ 1118 h 1299"/>
              <a:gd name="T4" fmla="*/ 250 w 1258"/>
              <a:gd name="T5" fmla="*/ 1103 h 1299"/>
              <a:gd name="T6" fmla="*/ 237 w 1258"/>
              <a:gd name="T7" fmla="*/ 1091 h 1299"/>
              <a:gd name="T8" fmla="*/ 250 w 1258"/>
              <a:gd name="T9" fmla="*/ 1048 h 1299"/>
              <a:gd name="T10" fmla="*/ 289 w 1258"/>
              <a:gd name="T11" fmla="*/ 1032 h 1299"/>
              <a:gd name="T12" fmla="*/ 300 w 1258"/>
              <a:gd name="T13" fmla="*/ 1039 h 1299"/>
              <a:gd name="T14" fmla="*/ 317 w 1258"/>
              <a:gd name="T15" fmla="*/ 1052 h 1299"/>
              <a:gd name="T16" fmla="*/ 1007 w 1258"/>
              <a:gd name="T17" fmla="*/ 940 h 1299"/>
              <a:gd name="T18" fmla="*/ 895 w 1258"/>
              <a:gd name="T19" fmla="*/ 250 h 1299"/>
              <a:gd name="T20" fmla="*/ 205 w 1258"/>
              <a:gd name="T21" fmla="*/ 363 h 1299"/>
              <a:gd name="T22" fmla="*/ 146 w 1258"/>
              <a:gd name="T23" fmla="*/ 832 h 1299"/>
              <a:gd name="T24" fmla="*/ 158 w 1258"/>
              <a:gd name="T25" fmla="*/ 865 h 1299"/>
              <a:gd name="T26" fmla="*/ 129 w 1258"/>
              <a:gd name="T27" fmla="*/ 871 h 1299"/>
              <a:gd name="T28" fmla="*/ 82 w 1258"/>
              <a:gd name="T29" fmla="*/ 888 h 1299"/>
              <a:gd name="T30" fmla="*/ 71 w 1258"/>
              <a:gd name="T31" fmla="*/ 861 h 1299"/>
              <a:gd name="T32" fmla="*/ 140 w 1258"/>
              <a:gd name="T33" fmla="*/ 316 h 1299"/>
              <a:gd name="T34" fmla="*/ 942 w 1258"/>
              <a:gd name="T35" fmla="*/ 185 h 1299"/>
              <a:gd name="T36" fmla="*/ 1073 w 1258"/>
              <a:gd name="T37" fmla="*/ 987 h 1299"/>
              <a:gd name="T38" fmla="*/ 293 w 1258"/>
              <a:gd name="T39" fmla="*/ 1133 h 1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258" h="1299">
                <a:moveTo>
                  <a:pt x="293" y="1133"/>
                </a:moveTo>
                <a:cubicBezTo>
                  <a:pt x="285" y="1128"/>
                  <a:pt x="278" y="1123"/>
                  <a:pt x="270" y="1118"/>
                </a:cubicBezTo>
                <a:cubicBezTo>
                  <a:pt x="264" y="1113"/>
                  <a:pt x="257" y="1108"/>
                  <a:pt x="250" y="1103"/>
                </a:cubicBezTo>
                <a:cubicBezTo>
                  <a:pt x="246" y="1099"/>
                  <a:pt x="237" y="1091"/>
                  <a:pt x="237" y="1091"/>
                </a:cubicBezTo>
                <a:cubicBezTo>
                  <a:pt x="237" y="1091"/>
                  <a:pt x="234" y="1064"/>
                  <a:pt x="250" y="1048"/>
                </a:cubicBezTo>
                <a:cubicBezTo>
                  <a:pt x="269" y="1030"/>
                  <a:pt x="289" y="1032"/>
                  <a:pt x="289" y="1032"/>
                </a:cubicBezTo>
                <a:cubicBezTo>
                  <a:pt x="289" y="1032"/>
                  <a:pt x="296" y="1036"/>
                  <a:pt x="300" y="1039"/>
                </a:cubicBezTo>
                <a:cubicBezTo>
                  <a:pt x="306" y="1044"/>
                  <a:pt x="312" y="1048"/>
                  <a:pt x="317" y="1052"/>
                </a:cubicBezTo>
                <a:cubicBezTo>
                  <a:pt x="539" y="1212"/>
                  <a:pt x="848" y="1161"/>
                  <a:pt x="1007" y="940"/>
                </a:cubicBezTo>
                <a:cubicBezTo>
                  <a:pt x="1166" y="719"/>
                  <a:pt x="1116" y="409"/>
                  <a:pt x="895" y="250"/>
                </a:cubicBezTo>
                <a:cubicBezTo>
                  <a:pt x="674" y="91"/>
                  <a:pt x="364" y="141"/>
                  <a:pt x="205" y="363"/>
                </a:cubicBezTo>
                <a:cubicBezTo>
                  <a:pt x="107" y="499"/>
                  <a:pt x="85" y="675"/>
                  <a:pt x="146" y="832"/>
                </a:cubicBezTo>
                <a:cubicBezTo>
                  <a:pt x="150" y="842"/>
                  <a:pt x="158" y="865"/>
                  <a:pt x="158" y="865"/>
                </a:cubicBezTo>
                <a:cubicBezTo>
                  <a:pt x="158" y="865"/>
                  <a:pt x="142" y="868"/>
                  <a:pt x="129" y="871"/>
                </a:cubicBezTo>
                <a:cubicBezTo>
                  <a:pt x="114" y="875"/>
                  <a:pt x="105" y="877"/>
                  <a:pt x="82" y="888"/>
                </a:cubicBezTo>
                <a:cubicBezTo>
                  <a:pt x="77" y="884"/>
                  <a:pt x="74" y="868"/>
                  <a:pt x="71" y="861"/>
                </a:cubicBezTo>
                <a:cubicBezTo>
                  <a:pt x="0" y="679"/>
                  <a:pt x="25" y="475"/>
                  <a:pt x="140" y="316"/>
                </a:cubicBezTo>
                <a:cubicBezTo>
                  <a:pt x="325" y="58"/>
                  <a:pt x="685" y="0"/>
                  <a:pt x="942" y="185"/>
                </a:cubicBezTo>
                <a:cubicBezTo>
                  <a:pt x="1199" y="370"/>
                  <a:pt x="1258" y="730"/>
                  <a:pt x="1073" y="987"/>
                </a:cubicBezTo>
                <a:cubicBezTo>
                  <a:pt x="893" y="1237"/>
                  <a:pt x="548" y="1299"/>
                  <a:pt x="293" y="1133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32"/>
          <p:cNvSpPr>
            <a:spLocks noEditPoints="1"/>
          </p:cNvSpPr>
          <p:nvPr/>
        </p:nvSpPr>
        <p:spPr bwMode="auto">
          <a:xfrm>
            <a:off x="9568016" y="3353111"/>
            <a:ext cx="738188" cy="744537"/>
          </a:xfrm>
          <a:custGeom>
            <a:avLst/>
            <a:gdLst>
              <a:gd name="T0" fmla="*/ 316 w 329"/>
              <a:gd name="T1" fmla="*/ 227 h 332"/>
              <a:gd name="T2" fmla="*/ 329 w 329"/>
              <a:gd name="T3" fmla="*/ 164 h 332"/>
              <a:gd name="T4" fmla="*/ 302 w 329"/>
              <a:gd name="T5" fmla="*/ 164 h 332"/>
              <a:gd name="T6" fmla="*/ 291 w 329"/>
              <a:gd name="T7" fmla="*/ 112 h 332"/>
              <a:gd name="T8" fmla="*/ 315 w 329"/>
              <a:gd name="T9" fmla="*/ 101 h 332"/>
              <a:gd name="T10" fmla="*/ 280 w 329"/>
              <a:gd name="T11" fmla="*/ 49 h 332"/>
              <a:gd name="T12" fmla="*/ 261 w 329"/>
              <a:gd name="T13" fmla="*/ 67 h 332"/>
              <a:gd name="T14" fmla="*/ 216 w 329"/>
              <a:gd name="T15" fmla="*/ 38 h 332"/>
              <a:gd name="T16" fmla="*/ 227 w 329"/>
              <a:gd name="T17" fmla="*/ 13 h 332"/>
              <a:gd name="T18" fmla="*/ 164 w 329"/>
              <a:gd name="T19" fmla="*/ 0 h 332"/>
              <a:gd name="T20" fmla="*/ 164 w 329"/>
              <a:gd name="T21" fmla="*/ 0 h 332"/>
              <a:gd name="T22" fmla="*/ 164 w 329"/>
              <a:gd name="T23" fmla="*/ 9 h 332"/>
              <a:gd name="T24" fmla="*/ 164 w 329"/>
              <a:gd name="T25" fmla="*/ 28 h 332"/>
              <a:gd name="T26" fmla="*/ 112 w 329"/>
              <a:gd name="T27" fmla="*/ 38 h 332"/>
              <a:gd name="T28" fmla="*/ 101 w 329"/>
              <a:gd name="T29" fmla="*/ 14 h 332"/>
              <a:gd name="T30" fmla="*/ 48 w 329"/>
              <a:gd name="T31" fmla="*/ 49 h 332"/>
              <a:gd name="T32" fmla="*/ 67 w 329"/>
              <a:gd name="T33" fmla="*/ 68 h 332"/>
              <a:gd name="T34" fmla="*/ 37 w 329"/>
              <a:gd name="T35" fmla="*/ 113 h 332"/>
              <a:gd name="T36" fmla="*/ 13 w 329"/>
              <a:gd name="T37" fmla="*/ 102 h 332"/>
              <a:gd name="T38" fmla="*/ 0 w 329"/>
              <a:gd name="T39" fmla="*/ 165 h 332"/>
              <a:gd name="T40" fmla="*/ 0 w 329"/>
              <a:gd name="T41" fmla="*/ 165 h 332"/>
              <a:gd name="T42" fmla="*/ 28 w 329"/>
              <a:gd name="T43" fmla="*/ 165 h 332"/>
              <a:gd name="T44" fmla="*/ 38 w 329"/>
              <a:gd name="T45" fmla="*/ 217 h 332"/>
              <a:gd name="T46" fmla="*/ 14 w 329"/>
              <a:gd name="T47" fmla="*/ 228 h 332"/>
              <a:gd name="T48" fmla="*/ 49 w 329"/>
              <a:gd name="T49" fmla="*/ 281 h 332"/>
              <a:gd name="T50" fmla="*/ 68 w 329"/>
              <a:gd name="T51" fmla="*/ 262 h 332"/>
              <a:gd name="T52" fmla="*/ 112 w 329"/>
              <a:gd name="T53" fmla="*/ 292 h 332"/>
              <a:gd name="T54" fmla="*/ 102 w 329"/>
              <a:gd name="T55" fmla="*/ 318 h 332"/>
              <a:gd name="T56" fmla="*/ 164 w 329"/>
              <a:gd name="T57" fmla="*/ 332 h 332"/>
              <a:gd name="T58" fmla="*/ 168 w 329"/>
              <a:gd name="T59" fmla="*/ 332 h 332"/>
              <a:gd name="T60" fmla="*/ 168 w 329"/>
              <a:gd name="T61" fmla="*/ 304 h 332"/>
              <a:gd name="T62" fmla="*/ 168 w 329"/>
              <a:gd name="T63" fmla="*/ 302 h 332"/>
              <a:gd name="T64" fmla="*/ 218 w 329"/>
              <a:gd name="T65" fmla="*/ 291 h 332"/>
              <a:gd name="T66" fmla="*/ 228 w 329"/>
              <a:gd name="T67" fmla="*/ 316 h 332"/>
              <a:gd name="T68" fmla="*/ 280 w 329"/>
              <a:gd name="T69" fmla="*/ 280 h 332"/>
              <a:gd name="T70" fmla="*/ 262 w 329"/>
              <a:gd name="T71" fmla="*/ 262 h 332"/>
              <a:gd name="T72" fmla="*/ 291 w 329"/>
              <a:gd name="T73" fmla="*/ 217 h 332"/>
              <a:gd name="T74" fmla="*/ 316 w 329"/>
              <a:gd name="T75" fmla="*/ 227 h 332"/>
              <a:gd name="T76" fmla="*/ 164 w 329"/>
              <a:gd name="T77" fmla="*/ 95 h 332"/>
              <a:gd name="T78" fmla="*/ 234 w 329"/>
              <a:gd name="T79" fmla="*/ 165 h 332"/>
              <a:gd name="T80" fmla="*/ 164 w 329"/>
              <a:gd name="T81" fmla="*/ 235 h 332"/>
              <a:gd name="T82" fmla="*/ 94 w 329"/>
              <a:gd name="T83" fmla="*/ 165 h 332"/>
              <a:gd name="T84" fmla="*/ 164 w 329"/>
              <a:gd name="T85" fmla="*/ 95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9" h="332">
                <a:moveTo>
                  <a:pt x="316" y="227"/>
                </a:moveTo>
                <a:cubicBezTo>
                  <a:pt x="324" y="207"/>
                  <a:pt x="329" y="186"/>
                  <a:pt x="329" y="164"/>
                </a:cubicBezTo>
                <a:cubicBezTo>
                  <a:pt x="302" y="164"/>
                  <a:pt x="302" y="164"/>
                  <a:pt x="302" y="164"/>
                </a:cubicBezTo>
                <a:cubicBezTo>
                  <a:pt x="302" y="146"/>
                  <a:pt x="298" y="128"/>
                  <a:pt x="291" y="112"/>
                </a:cubicBezTo>
                <a:cubicBezTo>
                  <a:pt x="315" y="101"/>
                  <a:pt x="315" y="101"/>
                  <a:pt x="315" y="101"/>
                </a:cubicBezTo>
                <a:cubicBezTo>
                  <a:pt x="307" y="82"/>
                  <a:pt x="295" y="64"/>
                  <a:pt x="280" y="49"/>
                </a:cubicBezTo>
                <a:cubicBezTo>
                  <a:pt x="261" y="67"/>
                  <a:pt x="261" y="67"/>
                  <a:pt x="261" y="67"/>
                </a:cubicBezTo>
                <a:cubicBezTo>
                  <a:pt x="248" y="55"/>
                  <a:pt x="233" y="45"/>
                  <a:pt x="216" y="38"/>
                </a:cubicBezTo>
                <a:cubicBezTo>
                  <a:pt x="227" y="13"/>
                  <a:pt x="227" y="13"/>
                  <a:pt x="227" y="13"/>
                </a:cubicBezTo>
                <a:cubicBezTo>
                  <a:pt x="207" y="5"/>
                  <a:pt x="186" y="0"/>
                  <a:pt x="164" y="0"/>
                </a:cubicBezTo>
                <a:cubicBezTo>
                  <a:pt x="164" y="0"/>
                  <a:pt x="164" y="0"/>
                  <a:pt x="164" y="0"/>
                </a:cubicBezTo>
                <a:cubicBezTo>
                  <a:pt x="164" y="9"/>
                  <a:pt x="164" y="9"/>
                  <a:pt x="164" y="9"/>
                </a:cubicBezTo>
                <a:cubicBezTo>
                  <a:pt x="164" y="28"/>
                  <a:pt x="164" y="28"/>
                  <a:pt x="164" y="28"/>
                </a:cubicBezTo>
                <a:cubicBezTo>
                  <a:pt x="146" y="28"/>
                  <a:pt x="128" y="31"/>
                  <a:pt x="112" y="38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81" y="22"/>
                  <a:pt x="64" y="34"/>
                  <a:pt x="48" y="49"/>
                </a:cubicBezTo>
                <a:cubicBezTo>
                  <a:pt x="67" y="68"/>
                  <a:pt x="67" y="68"/>
                  <a:pt x="67" y="68"/>
                </a:cubicBezTo>
                <a:cubicBezTo>
                  <a:pt x="54" y="81"/>
                  <a:pt x="44" y="96"/>
                  <a:pt x="37" y="113"/>
                </a:cubicBezTo>
                <a:cubicBezTo>
                  <a:pt x="13" y="102"/>
                  <a:pt x="13" y="102"/>
                  <a:pt x="13" y="102"/>
                </a:cubicBezTo>
                <a:cubicBezTo>
                  <a:pt x="5" y="122"/>
                  <a:pt x="0" y="143"/>
                  <a:pt x="0" y="165"/>
                </a:cubicBezTo>
                <a:cubicBezTo>
                  <a:pt x="0" y="165"/>
                  <a:pt x="0" y="165"/>
                  <a:pt x="0" y="165"/>
                </a:cubicBezTo>
                <a:cubicBezTo>
                  <a:pt x="28" y="165"/>
                  <a:pt x="28" y="165"/>
                  <a:pt x="28" y="165"/>
                </a:cubicBezTo>
                <a:cubicBezTo>
                  <a:pt x="28" y="183"/>
                  <a:pt x="31" y="201"/>
                  <a:pt x="38" y="217"/>
                </a:cubicBezTo>
                <a:cubicBezTo>
                  <a:pt x="14" y="228"/>
                  <a:pt x="14" y="228"/>
                  <a:pt x="14" y="228"/>
                </a:cubicBezTo>
                <a:cubicBezTo>
                  <a:pt x="22" y="248"/>
                  <a:pt x="34" y="265"/>
                  <a:pt x="49" y="281"/>
                </a:cubicBezTo>
                <a:cubicBezTo>
                  <a:pt x="68" y="262"/>
                  <a:pt x="68" y="262"/>
                  <a:pt x="68" y="262"/>
                </a:cubicBezTo>
                <a:cubicBezTo>
                  <a:pt x="80" y="275"/>
                  <a:pt x="95" y="285"/>
                  <a:pt x="112" y="292"/>
                </a:cubicBezTo>
                <a:cubicBezTo>
                  <a:pt x="102" y="318"/>
                  <a:pt x="102" y="318"/>
                  <a:pt x="102" y="318"/>
                </a:cubicBezTo>
                <a:cubicBezTo>
                  <a:pt x="122" y="326"/>
                  <a:pt x="143" y="332"/>
                  <a:pt x="164" y="332"/>
                </a:cubicBezTo>
                <a:cubicBezTo>
                  <a:pt x="168" y="332"/>
                  <a:pt x="168" y="332"/>
                  <a:pt x="168" y="332"/>
                </a:cubicBezTo>
                <a:cubicBezTo>
                  <a:pt x="168" y="304"/>
                  <a:pt x="168" y="304"/>
                  <a:pt x="168" y="304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84" y="302"/>
                  <a:pt x="202" y="298"/>
                  <a:pt x="218" y="291"/>
                </a:cubicBezTo>
                <a:cubicBezTo>
                  <a:pt x="228" y="316"/>
                  <a:pt x="228" y="316"/>
                  <a:pt x="228" y="316"/>
                </a:cubicBezTo>
                <a:cubicBezTo>
                  <a:pt x="247" y="308"/>
                  <a:pt x="265" y="296"/>
                  <a:pt x="280" y="280"/>
                </a:cubicBezTo>
                <a:cubicBezTo>
                  <a:pt x="262" y="262"/>
                  <a:pt x="262" y="262"/>
                  <a:pt x="262" y="262"/>
                </a:cubicBezTo>
                <a:cubicBezTo>
                  <a:pt x="274" y="249"/>
                  <a:pt x="284" y="234"/>
                  <a:pt x="291" y="217"/>
                </a:cubicBezTo>
                <a:lnTo>
                  <a:pt x="316" y="227"/>
                </a:lnTo>
                <a:close/>
                <a:moveTo>
                  <a:pt x="164" y="95"/>
                </a:moveTo>
                <a:cubicBezTo>
                  <a:pt x="203" y="95"/>
                  <a:pt x="234" y="126"/>
                  <a:pt x="234" y="165"/>
                </a:cubicBezTo>
                <a:cubicBezTo>
                  <a:pt x="234" y="203"/>
                  <a:pt x="203" y="235"/>
                  <a:pt x="164" y="235"/>
                </a:cubicBezTo>
                <a:cubicBezTo>
                  <a:pt x="126" y="235"/>
                  <a:pt x="94" y="203"/>
                  <a:pt x="94" y="165"/>
                </a:cubicBezTo>
                <a:cubicBezTo>
                  <a:pt x="94" y="126"/>
                  <a:pt x="126" y="95"/>
                  <a:pt x="164" y="95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32"/>
          <p:cNvSpPr>
            <a:spLocks noEditPoints="1"/>
          </p:cNvSpPr>
          <p:nvPr/>
        </p:nvSpPr>
        <p:spPr bwMode="auto">
          <a:xfrm>
            <a:off x="11142500" y="400063"/>
            <a:ext cx="738188" cy="744537"/>
          </a:xfrm>
          <a:custGeom>
            <a:avLst/>
            <a:gdLst>
              <a:gd name="T0" fmla="*/ 316 w 329"/>
              <a:gd name="T1" fmla="*/ 227 h 332"/>
              <a:gd name="T2" fmla="*/ 329 w 329"/>
              <a:gd name="T3" fmla="*/ 164 h 332"/>
              <a:gd name="T4" fmla="*/ 302 w 329"/>
              <a:gd name="T5" fmla="*/ 164 h 332"/>
              <a:gd name="T6" fmla="*/ 291 w 329"/>
              <a:gd name="T7" fmla="*/ 112 h 332"/>
              <a:gd name="T8" fmla="*/ 315 w 329"/>
              <a:gd name="T9" fmla="*/ 101 h 332"/>
              <a:gd name="T10" fmla="*/ 280 w 329"/>
              <a:gd name="T11" fmla="*/ 49 h 332"/>
              <a:gd name="T12" fmla="*/ 261 w 329"/>
              <a:gd name="T13" fmla="*/ 67 h 332"/>
              <a:gd name="T14" fmla="*/ 216 w 329"/>
              <a:gd name="T15" fmla="*/ 38 h 332"/>
              <a:gd name="T16" fmla="*/ 227 w 329"/>
              <a:gd name="T17" fmla="*/ 13 h 332"/>
              <a:gd name="T18" fmla="*/ 164 w 329"/>
              <a:gd name="T19" fmla="*/ 0 h 332"/>
              <a:gd name="T20" fmla="*/ 164 w 329"/>
              <a:gd name="T21" fmla="*/ 0 h 332"/>
              <a:gd name="T22" fmla="*/ 164 w 329"/>
              <a:gd name="T23" fmla="*/ 9 h 332"/>
              <a:gd name="T24" fmla="*/ 164 w 329"/>
              <a:gd name="T25" fmla="*/ 28 h 332"/>
              <a:gd name="T26" fmla="*/ 112 w 329"/>
              <a:gd name="T27" fmla="*/ 38 h 332"/>
              <a:gd name="T28" fmla="*/ 101 w 329"/>
              <a:gd name="T29" fmla="*/ 14 h 332"/>
              <a:gd name="T30" fmla="*/ 48 w 329"/>
              <a:gd name="T31" fmla="*/ 49 h 332"/>
              <a:gd name="T32" fmla="*/ 67 w 329"/>
              <a:gd name="T33" fmla="*/ 68 h 332"/>
              <a:gd name="T34" fmla="*/ 37 w 329"/>
              <a:gd name="T35" fmla="*/ 113 h 332"/>
              <a:gd name="T36" fmla="*/ 13 w 329"/>
              <a:gd name="T37" fmla="*/ 102 h 332"/>
              <a:gd name="T38" fmla="*/ 0 w 329"/>
              <a:gd name="T39" fmla="*/ 165 h 332"/>
              <a:gd name="T40" fmla="*/ 0 w 329"/>
              <a:gd name="T41" fmla="*/ 165 h 332"/>
              <a:gd name="T42" fmla="*/ 28 w 329"/>
              <a:gd name="T43" fmla="*/ 165 h 332"/>
              <a:gd name="T44" fmla="*/ 38 w 329"/>
              <a:gd name="T45" fmla="*/ 217 h 332"/>
              <a:gd name="T46" fmla="*/ 14 w 329"/>
              <a:gd name="T47" fmla="*/ 228 h 332"/>
              <a:gd name="T48" fmla="*/ 49 w 329"/>
              <a:gd name="T49" fmla="*/ 281 h 332"/>
              <a:gd name="T50" fmla="*/ 68 w 329"/>
              <a:gd name="T51" fmla="*/ 262 h 332"/>
              <a:gd name="T52" fmla="*/ 112 w 329"/>
              <a:gd name="T53" fmla="*/ 292 h 332"/>
              <a:gd name="T54" fmla="*/ 102 w 329"/>
              <a:gd name="T55" fmla="*/ 318 h 332"/>
              <a:gd name="T56" fmla="*/ 164 w 329"/>
              <a:gd name="T57" fmla="*/ 332 h 332"/>
              <a:gd name="T58" fmla="*/ 168 w 329"/>
              <a:gd name="T59" fmla="*/ 332 h 332"/>
              <a:gd name="T60" fmla="*/ 168 w 329"/>
              <a:gd name="T61" fmla="*/ 304 h 332"/>
              <a:gd name="T62" fmla="*/ 168 w 329"/>
              <a:gd name="T63" fmla="*/ 302 h 332"/>
              <a:gd name="T64" fmla="*/ 218 w 329"/>
              <a:gd name="T65" fmla="*/ 291 h 332"/>
              <a:gd name="T66" fmla="*/ 228 w 329"/>
              <a:gd name="T67" fmla="*/ 316 h 332"/>
              <a:gd name="T68" fmla="*/ 280 w 329"/>
              <a:gd name="T69" fmla="*/ 280 h 332"/>
              <a:gd name="T70" fmla="*/ 262 w 329"/>
              <a:gd name="T71" fmla="*/ 262 h 332"/>
              <a:gd name="T72" fmla="*/ 291 w 329"/>
              <a:gd name="T73" fmla="*/ 217 h 332"/>
              <a:gd name="T74" fmla="*/ 316 w 329"/>
              <a:gd name="T75" fmla="*/ 227 h 332"/>
              <a:gd name="T76" fmla="*/ 164 w 329"/>
              <a:gd name="T77" fmla="*/ 95 h 332"/>
              <a:gd name="T78" fmla="*/ 234 w 329"/>
              <a:gd name="T79" fmla="*/ 165 h 332"/>
              <a:gd name="T80" fmla="*/ 164 w 329"/>
              <a:gd name="T81" fmla="*/ 235 h 332"/>
              <a:gd name="T82" fmla="*/ 94 w 329"/>
              <a:gd name="T83" fmla="*/ 165 h 332"/>
              <a:gd name="T84" fmla="*/ 164 w 329"/>
              <a:gd name="T85" fmla="*/ 95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9" h="332">
                <a:moveTo>
                  <a:pt x="316" y="227"/>
                </a:moveTo>
                <a:cubicBezTo>
                  <a:pt x="324" y="207"/>
                  <a:pt x="329" y="186"/>
                  <a:pt x="329" y="164"/>
                </a:cubicBezTo>
                <a:cubicBezTo>
                  <a:pt x="302" y="164"/>
                  <a:pt x="302" y="164"/>
                  <a:pt x="302" y="164"/>
                </a:cubicBezTo>
                <a:cubicBezTo>
                  <a:pt x="302" y="146"/>
                  <a:pt x="298" y="128"/>
                  <a:pt x="291" y="112"/>
                </a:cubicBezTo>
                <a:cubicBezTo>
                  <a:pt x="315" y="101"/>
                  <a:pt x="315" y="101"/>
                  <a:pt x="315" y="101"/>
                </a:cubicBezTo>
                <a:cubicBezTo>
                  <a:pt x="307" y="82"/>
                  <a:pt x="295" y="64"/>
                  <a:pt x="280" y="49"/>
                </a:cubicBezTo>
                <a:cubicBezTo>
                  <a:pt x="261" y="67"/>
                  <a:pt x="261" y="67"/>
                  <a:pt x="261" y="67"/>
                </a:cubicBezTo>
                <a:cubicBezTo>
                  <a:pt x="248" y="55"/>
                  <a:pt x="233" y="45"/>
                  <a:pt x="216" y="38"/>
                </a:cubicBezTo>
                <a:cubicBezTo>
                  <a:pt x="227" y="13"/>
                  <a:pt x="227" y="13"/>
                  <a:pt x="227" y="13"/>
                </a:cubicBezTo>
                <a:cubicBezTo>
                  <a:pt x="207" y="5"/>
                  <a:pt x="186" y="0"/>
                  <a:pt x="164" y="0"/>
                </a:cubicBezTo>
                <a:cubicBezTo>
                  <a:pt x="164" y="0"/>
                  <a:pt x="164" y="0"/>
                  <a:pt x="164" y="0"/>
                </a:cubicBezTo>
                <a:cubicBezTo>
                  <a:pt x="164" y="9"/>
                  <a:pt x="164" y="9"/>
                  <a:pt x="164" y="9"/>
                </a:cubicBezTo>
                <a:cubicBezTo>
                  <a:pt x="164" y="28"/>
                  <a:pt x="164" y="28"/>
                  <a:pt x="164" y="28"/>
                </a:cubicBezTo>
                <a:cubicBezTo>
                  <a:pt x="146" y="28"/>
                  <a:pt x="128" y="31"/>
                  <a:pt x="112" y="38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81" y="22"/>
                  <a:pt x="64" y="34"/>
                  <a:pt x="48" y="49"/>
                </a:cubicBezTo>
                <a:cubicBezTo>
                  <a:pt x="67" y="68"/>
                  <a:pt x="67" y="68"/>
                  <a:pt x="67" y="68"/>
                </a:cubicBezTo>
                <a:cubicBezTo>
                  <a:pt x="54" y="81"/>
                  <a:pt x="44" y="96"/>
                  <a:pt x="37" y="113"/>
                </a:cubicBezTo>
                <a:cubicBezTo>
                  <a:pt x="13" y="102"/>
                  <a:pt x="13" y="102"/>
                  <a:pt x="13" y="102"/>
                </a:cubicBezTo>
                <a:cubicBezTo>
                  <a:pt x="5" y="122"/>
                  <a:pt x="0" y="143"/>
                  <a:pt x="0" y="165"/>
                </a:cubicBezTo>
                <a:cubicBezTo>
                  <a:pt x="0" y="165"/>
                  <a:pt x="0" y="165"/>
                  <a:pt x="0" y="165"/>
                </a:cubicBezTo>
                <a:cubicBezTo>
                  <a:pt x="28" y="165"/>
                  <a:pt x="28" y="165"/>
                  <a:pt x="28" y="165"/>
                </a:cubicBezTo>
                <a:cubicBezTo>
                  <a:pt x="28" y="183"/>
                  <a:pt x="31" y="201"/>
                  <a:pt x="38" y="217"/>
                </a:cubicBezTo>
                <a:cubicBezTo>
                  <a:pt x="14" y="228"/>
                  <a:pt x="14" y="228"/>
                  <a:pt x="14" y="228"/>
                </a:cubicBezTo>
                <a:cubicBezTo>
                  <a:pt x="22" y="248"/>
                  <a:pt x="34" y="265"/>
                  <a:pt x="49" y="281"/>
                </a:cubicBezTo>
                <a:cubicBezTo>
                  <a:pt x="68" y="262"/>
                  <a:pt x="68" y="262"/>
                  <a:pt x="68" y="262"/>
                </a:cubicBezTo>
                <a:cubicBezTo>
                  <a:pt x="80" y="275"/>
                  <a:pt x="95" y="285"/>
                  <a:pt x="112" y="292"/>
                </a:cubicBezTo>
                <a:cubicBezTo>
                  <a:pt x="102" y="318"/>
                  <a:pt x="102" y="318"/>
                  <a:pt x="102" y="318"/>
                </a:cubicBezTo>
                <a:cubicBezTo>
                  <a:pt x="122" y="326"/>
                  <a:pt x="143" y="332"/>
                  <a:pt x="164" y="332"/>
                </a:cubicBezTo>
                <a:cubicBezTo>
                  <a:pt x="168" y="332"/>
                  <a:pt x="168" y="332"/>
                  <a:pt x="168" y="332"/>
                </a:cubicBezTo>
                <a:cubicBezTo>
                  <a:pt x="168" y="304"/>
                  <a:pt x="168" y="304"/>
                  <a:pt x="168" y="304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84" y="302"/>
                  <a:pt x="202" y="298"/>
                  <a:pt x="218" y="291"/>
                </a:cubicBezTo>
                <a:cubicBezTo>
                  <a:pt x="228" y="316"/>
                  <a:pt x="228" y="316"/>
                  <a:pt x="228" y="316"/>
                </a:cubicBezTo>
                <a:cubicBezTo>
                  <a:pt x="247" y="308"/>
                  <a:pt x="265" y="296"/>
                  <a:pt x="280" y="280"/>
                </a:cubicBezTo>
                <a:cubicBezTo>
                  <a:pt x="262" y="262"/>
                  <a:pt x="262" y="262"/>
                  <a:pt x="262" y="262"/>
                </a:cubicBezTo>
                <a:cubicBezTo>
                  <a:pt x="274" y="249"/>
                  <a:pt x="284" y="234"/>
                  <a:pt x="291" y="217"/>
                </a:cubicBezTo>
                <a:lnTo>
                  <a:pt x="316" y="227"/>
                </a:lnTo>
                <a:close/>
                <a:moveTo>
                  <a:pt x="164" y="95"/>
                </a:moveTo>
                <a:cubicBezTo>
                  <a:pt x="203" y="95"/>
                  <a:pt x="234" y="126"/>
                  <a:pt x="234" y="165"/>
                </a:cubicBezTo>
                <a:cubicBezTo>
                  <a:pt x="234" y="203"/>
                  <a:pt x="203" y="235"/>
                  <a:pt x="164" y="235"/>
                </a:cubicBezTo>
                <a:cubicBezTo>
                  <a:pt x="126" y="235"/>
                  <a:pt x="94" y="203"/>
                  <a:pt x="94" y="165"/>
                </a:cubicBezTo>
                <a:cubicBezTo>
                  <a:pt x="94" y="126"/>
                  <a:pt x="126" y="95"/>
                  <a:pt x="164" y="95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32"/>
          <p:cNvSpPr>
            <a:spLocks noEditPoints="1"/>
          </p:cNvSpPr>
          <p:nvPr/>
        </p:nvSpPr>
        <p:spPr bwMode="auto">
          <a:xfrm>
            <a:off x="1372086" y="5345640"/>
            <a:ext cx="738188" cy="744537"/>
          </a:xfrm>
          <a:custGeom>
            <a:avLst/>
            <a:gdLst>
              <a:gd name="T0" fmla="*/ 316 w 329"/>
              <a:gd name="T1" fmla="*/ 227 h 332"/>
              <a:gd name="T2" fmla="*/ 329 w 329"/>
              <a:gd name="T3" fmla="*/ 164 h 332"/>
              <a:gd name="T4" fmla="*/ 302 w 329"/>
              <a:gd name="T5" fmla="*/ 164 h 332"/>
              <a:gd name="T6" fmla="*/ 291 w 329"/>
              <a:gd name="T7" fmla="*/ 112 h 332"/>
              <a:gd name="T8" fmla="*/ 315 w 329"/>
              <a:gd name="T9" fmla="*/ 101 h 332"/>
              <a:gd name="T10" fmla="*/ 280 w 329"/>
              <a:gd name="T11" fmla="*/ 49 h 332"/>
              <a:gd name="T12" fmla="*/ 261 w 329"/>
              <a:gd name="T13" fmla="*/ 67 h 332"/>
              <a:gd name="T14" fmla="*/ 216 w 329"/>
              <a:gd name="T15" fmla="*/ 38 h 332"/>
              <a:gd name="T16" fmla="*/ 227 w 329"/>
              <a:gd name="T17" fmla="*/ 13 h 332"/>
              <a:gd name="T18" fmla="*/ 164 w 329"/>
              <a:gd name="T19" fmla="*/ 0 h 332"/>
              <a:gd name="T20" fmla="*/ 164 w 329"/>
              <a:gd name="T21" fmla="*/ 0 h 332"/>
              <a:gd name="T22" fmla="*/ 164 w 329"/>
              <a:gd name="T23" fmla="*/ 9 h 332"/>
              <a:gd name="T24" fmla="*/ 164 w 329"/>
              <a:gd name="T25" fmla="*/ 28 h 332"/>
              <a:gd name="T26" fmla="*/ 112 w 329"/>
              <a:gd name="T27" fmla="*/ 38 h 332"/>
              <a:gd name="T28" fmla="*/ 101 w 329"/>
              <a:gd name="T29" fmla="*/ 14 h 332"/>
              <a:gd name="T30" fmla="*/ 48 w 329"/>
              <a:gd name="T31" fmla="*/ 49 h 332"/>
              <a:gd name="T32" fmla="*/ 67 w 329"/>
              <a:gd name="T33" fmla="*/ 68 h 332"/>
              <a:gd name="T34" fmla="*/ 37 w 329"/>
              <a:gd name="T35" fmla="*/ 113 h 332"/>
              <a:gd name="T36" fmla="*/ 13 w 329"/>
              <a:gd name="T37" fmla="*/ 102 h 332"/>
              <a:gd name="T38" fmla="*/ 0 w 329"/>
              <a:gd name="T39" fmla="*/ 165 h 332"/>
              <a:gd name="T40" fmla="*/ 0 w 329"/>
              <a:gd name="T41" fmla="*/ 165 h 332"/>
              <a:gd name="T42" fmla="*/ 28 w 329"/>
              <a:gd name="T43" fmla="*/ 165 h 332"/>
              <a:gd name="T44" fmla="*/ 38 w 329"/>
              <a:gd name="T45" fmla="*/ 217 h 332"/>
              <a:gd name="T46" fmla="*/ 14 w 329"/>
              <a:gd name="T47" fmla="*/ 228 h 332"/>
              <a:gd name="T48" fmla="*/ 49 w 329"/>
              <a:gd name="T49" fmla="*/ 281 h 332"/>
              <a:gd name="T50" fmla="*/ 68 w 329"/>
              <a:gd name="T51" fmla="*/ 262 h 332"/>
              <a:gd name="T52" fmla="*/ 112 w 329"/>
              <a:gd name="T53" fmla="*/ 292 h 332"/>
              <a:gd name="T54" fmla="*/ 102 w 329"/>
              <a:gd name="T55" fmla="*/ 318 h 332"/>
              <a:gd name="T56" fmla="*/ 164 w 329"/>
              <a:gd name="T57" fmla="*/ 332 h 332"/>
              <a:gd name="T58" fmla="*/ 168 w 329"/>
              <a:gd name="T59" fmla="*/ 332 h 332"/>
              <a:gd name="T60" fmla="*/ 168 w 329"/>
              <a:gd name="T61" fmla="*/ 304 h 332"/>
              <a:gd name="T62" fmla="*/ 168 w 329"/>
              <a:gd name="T63" fmla="*/ 302 h 332"/>
              <a:gd name="T64" fmla="*/ 218 w 329"/>
              <a:gd name="T65" fmla="*/ 291 h 332"/>
              <a:gd name="T66" fmla="*/ 228 w 329"/>
              <a:gd name="T67" fmla="*/ 316 h 332"/>
              <a:gd name="T68" fmla="*/ 280 w 329"/>
              <a:gd name="T69" fmla="*/ 280 h 332"/>
              <a:gd name="T70" fmla="*/ 262 w 329"/>
              <a:gd name="T71" fmla="*/ 262 h 332"/>
              <a:gd name="T72" fmla="*/ 291 w 329"/>
              <a:gd name="T73" fmla="*/ 217 h 332"/>
              <a:gd name="T74" fmla="*/ 316 w 329"/>
              <a:gd name="T75" fmla="*/ 227 h 332"/>
              <a:gd name="T76" fmla="*/ 164 w 329"/>
              <a:gd name="T77" fmla="*/ 95 h 332"/>
              <a:gd name="T78" fmla="*/ 234 w 329"/>
              <a:gd name="T79" fmla="*/ 165 h 332"/>
              <a:gd name="T80" fmla="*/ 164 w 329"/>
              <a:gd name="T81" fmla="*/ 235 h 332"/>
              <a:gd name="T82" fmla="*/ 94 w 329"/>
              <a:gd name="T83" fmla="*/ 165 h 332"/>
              <a:gd name="T84" fmla="*/ 164 w 329"/>
              <a:gd name="T85" fmla="*/ 95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9" h="332">
                <a:moveTo>
                  <a:pt x="316" y="227"/>
                </a:moveTo>
                <a:cubicBezTo>
                  <a:pt x="324" y="207"/>
                  <a:pt x="329" y="186"/>
                  <a:pt x="329" y="164"/>
                </a:cubicBezTo>
                <a:cubicBezTo>
                  <a:pt x="302" y="164"/>
                  <a:pt x="302" y="164"/>
                  <a:pt x="302" y="164"/>
                </a:cubicBezTo>
                <a:cubicBezTo>
                  <a:pt x="302" y="146"/>
                  <a:pt x="298" y="128"/>
                  <a:pt x="291" y="112"/>
                </a:cubicBezTo>
                <a:cubicBezTo>
                  <a:pt x="315" y="101"/>
                  <a:pt x="315" y="101"/>
                  <a:pt x="315" y="101"/>
                </a:cubicBezTo>
                <a:cubicBezTo>
                  <a:pt x="307" y="82"/>
                  <a:pt x="295" y="64"/>
                  <a:pt x="280" y="49"/>
                </a:cubicBezTo>
                <a:cubicBezTo>
                  <a:pt x="261" y="67"/>
                  <a:pt x="261" y="67"/>
                  <a:pt x="261" y="67"/>
                </a:cubicBezTo>
                <a:cubicBezTo>
                  <a:pt x="248" y="55"/>
                  <a:pt x="233" y="45"/>
                  <a:pt x="216" y="38"/>
                </a:cubicBezTo>
                <a:cubicBezTo>
                  <a:pt x="227" y="13"/>
                  <a:pt x="227" y="13"/>
                  <a:pt x="227" y="13"/>
                </a:cubicBezTo>
                <a:cubicBezTo>
                  <a:pt x="207" y="5"/>
                  <a:pt x="186" y="0"/>
                  <a:pt x="164" y="0"/>
                </a:cubicBezTo>
                <a:cubicBezTo>
                  <a:pt x="164" y="0"/>
                  <a:pt x="164" y="0"/>
                  <a:pt x="164" y="0"/>
                </a:cubicBezTo>
                <a:cubicBezTo>
                  <a:pt x="164" y="9"/>
                  <a:pt x="164" y="9"/>
                  <a:pt x="164" y="9"/>
                </a:cubicBezTo>
                <a:cubicBezTo>
                  <a:pt x="164" y="28"/>
                  <a:pt x="164" y="28"/>
                  <a:pt x="164" y="28"/>
                </a:cubicBezTo>
                <a:cubicBezTo>
                  <a:pt x="146" y="28"/>
                  <a:pt x="128" y="31"/>
                  <a:pt x="112" y="38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81" y="22"/>
                  <a:pt x="64" y="34"/>
                  <a:pt x="48" y="49"/>
                </a:cubicBezTo>
                <a:cubicBezTo>
                  <a:pt x="67" y="68"/>
                  <a:pt x="67" y="68"/>
                  <a:pt x="67" y="68"/>
                </a:cubicBezTo>
                <a:cubicBezTo>
                  <a:pt x="54" y="81"/>
                  <a:pt x="44" y="96"/>
                  <a:pt x="37" y="113"/>
                </a:cubicBezTo>
                <a:cubicBezTo>
                  <a:pt x="13" y="102"/>
                  <a:pt x="13" y="102"/>
                  <a:pt x="13" y="102"/>
                </a:cubicBezTo>
                <a:cubicBezTo>
                  <a:pt x="5" y="122"/>
                  <a:pt x="0" y="143"/>
                  <a:pt x="0" y="165"/>
                </a:cubicBezTo>
                <a:cubicBezTo>
                  <a:pt x="0" y="165"/>
                  <a:pt x="0" y="165"/>
                  <a:pt x="0" y="165"/>
                </a:cubicBezTo>
                <a:cubicBezTo>
                  <a:pt x="28" y="165"/>
                  <a:pt x="28" y="165"/>
                  <a:pt x="28" y="165"/>
                </a:cubicBezTo>
                <a:cubicBezTo>
                  <a:pt x="28" y="183"/>
                  <a:pt x="31" y="201"/>
                  <a:pt x="38" y="217"/>
                </a:cubicBezTo>
                <a:cubicBezTo>
                  <a:pt x="14" y="228"/>
                  <a:pt x="14" y="228"/>
                  <a:pt x="14" y="228"/>
                </a:cubicBezTo>
                <a:cubicBezTo>
                  <a:pt x="22" y="248"/>
                  <a:pt x="34" y="265"/>
                  <a:pt x="49" y="281"/>
                </a:cubicBezTo>
                <a:cubicBezTo>
                  <a:pt x="68" y="262"/>
                  <a:pt x="68" y="262"/>
                  <a:pt x="68" y="262"/>
                </a:cubicBezTo>
                <a:cubicBezTo>
                  <a:pt x="80" y="275"/>
                  <a:pt x="95" y="285"/>
                  <a:pt x="112" y="292"/>
                </a:cubicBezTo>
                <a:cubicBezTo>
                  <a:pt x="102" y="318"/>
                  <a:pt x="102" y="318"/>
                  <a:pt x="102" y="318"/>
                </a:cubicBezTo>
                <a:cubicBezTo>
                  <a:pt x="122" y="326"/>
                  <a:pt x="143" y="332"/>
                  <a:pt x="164" y="332"/>
                </a:cubicBezTo>
                <a:cubicBezTo>
                  <a:pt x="168" y="332"/>
                  <a:pt x="168" y="332"/>
                  <a:pt x="168" y="332"/>
                </a:cubicBezTo>
                <a:cubicBezTo>
                  <a:pt x="168" y="304"/>
                  <a:pt x="168" y="304"/>
                  <a:pt x="168" y="304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84" y="302"/>
                  <a:pt x="202" y="298"/>
                  <a:pt x="218" y="291"/>
                </a:cubicBezTo>
                <a:cubicBezTo>
                  <a:pt x="228" y="316"/>
                  <a:pt x="228" y="316"/>
                  <a:pt x="228" y="316"/>
                </a:cubicBezTo>
                <a:cubicBezTo>
                  <a:pt x="247" y="308"/>
                  <a:pt x="265" y="296"/>
                  <a:pt x="280" y="280"/>
                </a:cubicBezTo>
                <a:cubicBezTo>
                  <a:pt x="262" y="262"/>
                  <a:pt x="262" y="262"/>
                  <a:pt x="262" y="262"/>
                </a:cubicBezTo>
                <a:cubicBezTo>
                  <a:pt x="274" y="249"/>
                  <a:pt x="284" y="234"/>
                  <a:pt x="291" y="217"/>
                </a:cubicBezTo>
                <a:lnTo>
                  <a:pt x="316" y="227"/>
                </a:lnTo>
                <a:close/>
                <a:moveTo>
                  <a:pt x="164" y="95"/>
                </a:moveTo>
                <a:cubicBezTo>
                  <a:pt x="203" y="95"/>
                  <a:pt x="234" y="126"/>
                  <a:pt x="234" y="165"/>
                </a:cubicBezTo>
                <a:cubicBezTo>
                  <a:pt x="234" y="203"/>
                  <a:pt x="203" y="235"/>
                  <a:pt x="164" y="235"/>
                </a:cubicBezTo>
                <a:cubicBezTo>
                  <a:pt x="126" y="235"/>
                  <a:pt x="94" y="203"/>
                  <a:pt x="94" y="165"/>
                </a:cubicBezTo>
                <a:cubicBezTo>
                  <a:pt x="94" y="126"/>
                  <a:pt x="126" y="95"/>
                  <a:pt x="164" y="95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32"/>
          <p:cNvSpPr>
            <a:spLocks noEditPoints="1"/>
          </p:cNvSpPr>
          <p:nvPr/>
        </p:nvSpPr>
        <p:spPr bwMode="auto">
          <a:xfrm>
            <a:off x="2500279" y="5345639"/>
            <a:ext cx="738188" cy="744537"/>
          </a:xfrm>
          <a:custGeom>
            <a:avLst/>
            <a:gdLst>
              <a:gd name="T0" fmla="*/ 316 w 329"/>
              <a:gd name="T1" fmla="*/ 227 h 332"/>
              <a:gd name="T2" fmla="*/ 329 w 329"/>
              <a:gd name="T3" fmla="*/ 164 h 332"/>
              <a:gd name="T4" fmla="*/ 302 w 329"/>
              <a:gd name="T5" fmla="*/ 164 h 332"/>
              <a:gd name="T6" fmla="*/ 291 w 329"/>
              <a:gd name="T7" fmla="*/ 112 h 332"/>
              <a:gd name="T8" fmla="*/ 315 w 329"/>
              <a:gd name="T9" fmla="*/ 101 h 332"/>
              <a:gd name="T10" fmla="*/ 280 w 329"/>
              <a:gd name="T11" fmla="*/ 49 h 332"/>
              <a:gd name="T12" fmla="*/ 261 w 329"/>
              <a:gd name="T13" fmla="*/ 67 h 332"/>
              <a:gd name="T14" fmla="*/ 216 w 329"/>
              <a:gd name="T15" fmla="*/ 38 h 332"/>
              <a:gd name="T16" fmla="*/ 227 w 329"/>
              <a:gd name="T17" fmla="*/ 13 h 332"/>
              <a:gd name="T18" fmla="*/ 164 w 329"/>
              <a:gd name="T19" fmla="*/ 0 h 332"/>
              <a:gd name="T20" fmla="*/ 164 w 329"/>
              <a:gd name="T21" fmla="*/ 0 h 332"/>
              <a:gd name="T22" fmla="*/ 164 w 329"/>
              <a:gd name="T23" fmla="*/ 9 h 332"/>
              <a:gd name="T24" fmla="*/ 164 w 329"/>
              <a:gd name="T25" fmla="*/ 28 h 332"/>
              <a:gd name="T26" fmla="*/ 112 w 329"/>
              <a:gd name="T27" fmla="*/ 38 h 332"/>
              <a:gd name="T28" fmla="*/ 101 w 329"/>
              <a:gd name="T29" fmla="*/ 14 h 332"/>
              <a:gd name="T30" fmla="*/ 48 w 329"/>
              <a:gd name="T31" fmla="*/ 49 h 332"/>
              <a:gd name="T32" fmla="*/ 67 w 329"/>
              <a:gd name="T33" fmla="*/ 68 h 332"/>
              <a:gd name="T34" fmla="*/ 37 w 329"/>
              <a:gd name="T35" fmla="*/ 113 h 332"/>
              <a:gd name="T36" fmla="*/ 13 w 329"/>
              <a:gd name="T37" fmla="*/ 102 h 332"/>
              <a:gd name="T38" fmla="*/ 0 w 329"/>
              <a:gd name="T39" fmla="*/ 165 h 332"/>
              <a:gd name="T40" fmla="*/ 0 w 329"/>
              <a:gd name="T41" fmla="*/ 165 h 332"/>
              <a:gd name="T42" fmla="*/ 28 w 329"/>
              <a:gd name="T43" fmla="*/ 165 h 332"/>
              <a:gd name="T44" fmla="*/ 38 w 329"/>
              <a:gd name="T45" fmla="*/ 217 h 332"/>
              <a:gd name="T46" fmla="*/ 14 w 329"/>
              <a:gd name="T47" fmla="*/ 228 h 332"/>
              <a:gd name="T48" fmla="*/ 49 w 329"/>
              <a:gd name="T49" fmla="*/ 281 h 332"/>
              <a:gd name="T50" fmla="*/ 68 w 329"/>
              <a:gd name="T51" fmla="*/ 262 h 332"/>
              <a:gd name="T52" fmla="*/ 112 w 329"/>
              <a:gd name="T53" fmla="*/ 292 h 332"/>
              <a:gd name="T54" fmla="*/ 102 w 329"/>
              <a:gd name="T55" fmla="*/ 318 h 332"/>
              <a:gd name="T56" fmla="*/ 164 w 329"/>
              <a:gd name="T57" fmla="*/ 332 h 332"/>
              <a:gd name="T58" fmla="*/ 168 w 329"/>
              <a:gd name="T59" fmla="*/ 332 h 332"/>
              <a:gd name="T60" fmla="*/ 168 w 329"/>
              <a:gd name="T61" fmla="*/ 304 h 332"/>
              <a:gd name="T62" fmla="*/ 168 w 329"/>
              <a:gd name="T63" fmla="*/ 302 h 332"/>
              <a:gd name="T64" fmla="*/ 218 w 329"/>
              <a:gd name="T65" fmla="*/ 291 h 332"/>
              <a:gd name="T66" fmla="*/ 228 w 329"/>
              <a:gd name="T67" fmla="*/ 316 h 332"/>
              <a:gd name="T68" fmla="*/ 280 w 329"/>
              <a:gd name="T69" fmla="*/ 280 h 332"/>
              <a:gd name="T70" fmla="*/ 262 w 329"/>
              <a:gd name="T71" fmla="*/ 262 h 332"/>
              <a:gd name="T72" fmla="*/ 291 w 329"/>
              <a:gd name="T73" fmla="*/ 217 h 332"/>
              <a:gd name="T74" fmla="*/ 316 w 329"/>
              <a:gd name="T75" fmla="*/ 227 h 332"/>
              <a:gd name="T76" fmla="*/ 164 w 329"/>
              <a:gd name="T77" fmla="*/ 95 h 332"/>
              <a:gd name="T78" fmla="*/ 234 w 329"/>
              <a:gd name="T79" fmla="*/ 165 h 332"/>
              <a:gd name="T80" fmla="*/ 164 w 329"/>
              <a:gd name="T81" fmla="*/ 235 h 332"/>
              <a:gd name="T82" fmla="*/ 94 w 329"/>
              <a:gd name="T83" fmla="*/ 165 h 332"/>
              <a:gd name="T84" fmla="*/ 164 w 329"/>
              <a:gd name="T85" fmla="*/ 95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9" h="332">
                <a:moveTo>
                  <a:pt x="316" y="227"/>
                </a:moveTo>
                <a:cubicBezTo>
                  <a:pt x="324" y="207"/>
                  <a:pt x="329" y="186"/>
                  <a:pt x="329" y="164"/>
                </a:cubicBezTo>
                <a:cubicBezTo>
                  <a:pt x="302" y="164"/>
                  <a:pt x="302" y="164"/>
                  <a:pt x="302" y="164"/>
                </a:cubicBezTo>
                <a:cubicBezTo>
                  <a:pt x="302" y="146"/>
                  <a:pt x="298" y="128"/>
                  <a:pt x="291" y="112"/>
                </a:cubicBezTo>
                <a:cubicBezTo>
                  <a:pt x="315" y="101"/>
                  <a:pt x="315" y="101"/>
                  <a:pt x="315" y="101"/>
                </a:cubicBezTo>
                <a:cubicBezTo>
                  <a:pt x="307" y="82"/>
                  <a:pt x="295" y="64"/>
                  <a:pt x="280" y="49"/>
                </a:cubicBezTo>
                <a:cubicBezTo>
                  <a:pt x="261" y="67"/>
                  <a:pt x="261" y="67"/>
                  <a:pt x="261" y="67"/>
                </a:cubicBezTo>
                <a:cubicBezTo>
                  <a:pt x="248" y="55"/>
                  <a:pt x="233" y="45"/>
                  <a:pt x="216" y="38"/>
                </a:cubicBezTo>
                <a:cubicBezTo>
                  <a:pt x="227" y="13"/>
                  <a:pt x="227" y="13"/>
                  <a:pt x="227" y="13"/>
                </a:cubicBezTo>
                <a:cubicBezTo>
                  <a:pt x="207" y="5"/>
                  <a:pt x="186" y="0"/>
                  <a:pt x="164" y="0"/>
                </a:cubicBezTo>
                <a:cubicBezTo>
                  <a:pt x="164" y="0"/>
                  <a:pt x="164" y="0"/>
                  <a:pt x="164" y="0"/>
                </a:cubicBezTo>
                <a:cubicBezTo>
                  <a:pt x="164" y="9"/>
                  <a:pt x="164" y="9"/>
                  <a:pt x="164" y="9"/>
                </a:cubicBezTo>
                <a:cubicBezTo>
                  <a:pt x="164" y="28"/>
                  <a:pt x="164" y="28"/>
                  <a:pt x="164" y="28"/>
                </a:cubicBezTo>
                <a:cubicBezTo>
                  <a:pt x="146" y="28"/>
                  <a:pt x="128" y="31"/>
                  <a:pt x="112" y="38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81" y="22"/>
                  <a:pt x="64" y="34"/>
                  <a:pt x="48" y="49"/>
                </a:cubicBezTo>
                <a:cubicBezTo>
                  <a:pt x="67" y="68"/>
                  <a:pt x="67" y="68"/>
                  <a:pt x="67" y="68"/>
                </a:cubicBezTo>
                <a:cubicBezTo>
                  <a:pt x="54" y="81"/>
                  <a:pt x="44" y="96"/>
                  <a:pt x="37" y="113"/>
                </a:cubicBezTo>
                <a:cubicBezTo>
                  <a:pt x="13" y="102"/>
                  <a:pt x="13" y="102"/>
                  <a:pt x="13" y="102"/>
                </a:cubicBezTo>
                <a:cubicBezTo>
                  <a:pt x="5" y="122"/>
                  <a:pt x="0" y="143"/>
                  <a:pt x="0" y="165"/>
                </a:cubicBezTo>
                <a:cubicBezTo>
                  <a:pt x="0" y="165"/>
                  <a:pt x="0" y="165"/>
                  <a:pt x="0" y="165"/>
                </a:cubicBezTo>
                <a:cubicBezTo>
                  <a:pt x="28" y="165"/>
                  <a:pt x="28" y="165"/>
                  <a:pt x="28" y="165"/>
                </a:cubicBezTo>
                <a:cubicBezTo>
                  <a:pt x="28" y="183"/>
                  <a:pt x="31" y="201"/>
                  <a:pt x="38" y="217"/>
                </a:cubicBezTo>
                <a:cubicBezTo>
                  <a:pt x="14" y="228"/>
                  <a:pt x="14" y="228"/>
                  <a:pt x="14" y="228"/>
                </a:cubicBezTo>
                <a:cubicBezTo>
                  <a:pt x="22" y="248"/>
                  <a:pt x="34" y="265"/>
                  <a:pt x="49" y="281"/>
                </a:cubicBezTo>
                <a:cubicBezTo>
                  <a:pt x="68" y="262"/>
                  <a:pt x="68" y="262"/>
                  <a:pt x="68" y="262"/>
                </a:cubicBezTo>
                <a:cubicBezTo>
                  <a:pt x="80" y="275"/>
                  <a:pt x="95" y="285"/>
                  <a:pt x="112" y="292"/>
                </a:cubicBezTo>
                <a:cubicBezTo>
                  <a:pt x="102" y="318"/>
                  <a:pt x="102" y="318"/>
                  <a:pt x="102" y="318"/>
                </a:cubicBezTo>
                <a:cubicBezTo>
                  <a:pt x="122" y="326"/>
                  <a:pt x="143" y="332"/>
                  <a:pt x="164" y="332"/>
                </a:cubicBezTo>
                <a:cubicBezTo>
                  <a:pt x="168" y="332"/>
                  <a:pt x="168" y="332"/>
                  <a:pt x="168" y="332"/>
                </a:cubicBezTo>
                <a:cubicBezTo>
                  <a:pt x="168" y="304"/>
                  <a:pt x="168" y="304"/>
                  <a:pt x="168" y="304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84" y="302"/>
                  <a:pt x="202" y="298"/>
                  <a:pt x="218" y="291"/>
                </a:cubicBezTo>
                <a:cubicBezTo>
                  <a:pt x="228" y="316"/>
                  <a:pt x="228" y="316"/>
                  <a:pt x="228" y="316"/>
                </a:cubicBezTo>
                <a:cubicBezTo>
                  <a:pt x="247" y="308"/>
                  <a:pt x="265" y="296"/>
                  <a:pt x="280" y="280"/>
                </a:cubicBezTo>
                <a:cubicBezTo>
                  <a:pt x="262" y="262"/>
                  <a:pt x="262" y="262"/>
                  <a:pt x="262" y="262"/>
                </a:cubicBezTo>
                <a:cubicBezTo>
                  <a:pt x="274" y="249"/>
                  <a:pt x="284" y="234"/>
                  <a:pt x="291" y="217"/>
                </a:cubicBezTo>
                <a:lnTo>
                  <a:pt x="316" y="227"/>
                </a:lnTo>
                <a:close/>
                <a:moveTo>
                  <a:pt x="164" y="95"/>
                </a:moveTo>
                <a:cubicBezTo>
                  <a:pt x="203" y="95"/>
                  <a:pt x="234" y="126"/>
                  <a:pt x="234" y="165"/>
                </a:cubicBezTo>
                <a:cubicBezTo>
                  <a:pt x="234" y="203"/>
                  <a:pt x="203" y="235"/>
                  <a:pt x="164" y="235"/>
                </a:cubicBezTo>
                <a:cubicBezTo>
                  <a:pt x="126" y="235"/>
                  <a:pt x="94" y="203"/>
                  <a:pt x="94" y="165"/>
                </a:cubicBezTo>
                <a:cubicBezTo>
                  <a:pt x="94" y="126"/>
                  <a:pt x="126" y="95"/>
                  <a:pt x="164" y="95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32"/>
          <p:cNvSpPr>
            <a:spLocks noEditPoints="1"/>
          </p:cNvSpPr>
          <p:nvPr/>
        </p:nvSpPr>
        <p:spPr bwMode="auto">
          <a:xfrm>
            <a:off x="3628471" y="5355128"/>
            <a:ext cx="738188" cy="744537"/>
          </a:xfrm>
          <a:custGeom>
            <a:avLst/>
            <a:gdLst>
              <a:gd name="T0" fmla="*/ 316 w 329"/>
              <a:gd name="T1" fmla="*/ 227 h 332"/>
              <a:gd name="T2" fmla="*/ 329 w 329"/>
              <a:gd name="T3" fmla="*/ 164 h 332"/>
              <a:gd name="T4" fmla="*/ 302 w 329"/>
              <a:gd name="T5" fmla="*/ 164 h 332"/>
              <a:gd name="T6" fmla="*/ 291 w 329"/>
              <a:gd name="T7" fmla="*/ 112 h 332"/>
              <a:gd name="T8" fmla="*/ 315 w 329"/>
              <a:gd name="T9" fmla="*/ 101 h 332"/>
              <a:gd name="T10" fmla="*/ 280 w 329"/>
              <a:gd name="T11" fmla="*/ 49 h 332"/>
              <a:gd name="T12" fmla="*/ 261 w 329"/>
              <a:gd name="T13" fmla="*/ 67 h 332"/>
              <a:gd name="T14" fmla="*/ 216 w 329"/>
              <a:gd name="T15" fmla="*/ 38 h 332"/>
              <a:gd name="T16" fmla="*/ 227 w 329"/>
              <a:gd name="T17" fmla="*/ 13 h 332"/>
              <a:gd name="T18" fmla="*/ 164 w 329"/>
              <a:gd name="T19" fmla="*/ 0 h 332"/>
              <a:gd name="T20" fmla="*/ 164 w 329"/>
              <a:gd name="T21" fmla="*/ 0 h 332"/>
              <a:gd name="T22" fmla="*/ 164 w 329"/>
              <a:gd name="T23" fmla="*/ 9 h 332"/>
              <a:gd name="T24" fmla="*/ 164 w 329"/>
              <a:gd name="T25" fmla="*/ 28 h 332"/>
              <a:gd name="T26" fmla="*/ 112 w 329"/>
              <a:gd name="T27" fmla="*/ 38 h 332"/>
              <a:gd name="T28" fmla="*/ 101 w 329"/>
              <a:gd name="T29" fmla="*/ 14 h 332"/>
              <a:gd name="T30" fmla="*/ 48 w 329"/>
              <a:gd name="T31" fmla="*/ 49 h 332"/>
              <a:gd name="T32" fmla="*/ 67 w 329"/>
              <a:gd name="T33" fmla="*/ 68 h 332"/>
              <a:gd name="T34" fmla="*/ 37 w 329"/>
              <a:gd name="T35" fmla="*/ 113 h 332"/>
              <a:gd name="T36" fmla="*/ 13 w 329"/>
              <a:gd name="T37" fmla="*/ 102 h 332"/>
              <a:gd name="T38" fmla="*/ 0 w 329"/>
              <a:gd name="T39" fmla="*/ 165 h 332"/>
              <a:gd name="T40" fmla="*/ 0 w 329"/>
              <a:gd name="T41" fmla="*/ 165 h 332"/>
              <a:gd name="T42" fmla="*/ 28 w 329"/>
              <a:gd name="T43" fmla="*/ 165 h 332"/>
              <a:gd name="T44" fmla="*/ 38 w 329"/>
              <a:gd name="T45" fmla="*/ 217 h 332"/>
              <a:gd name="T46" fmla="*/ 14 w 329"/>
              <a:gd name="T47" fmla="*/ 228 h 332"/>
              <a:gd name="T48" fmla="*/ 49 w 329"/>
              <a:gd name="T49" fmla="*/ 281 h 332"/>
              <a:gd name="T50" fmla="*/ 68 w 329"/>
              <a:gd name="T51" fmla="*/ 262 h 332"/>
              <a:gd name="T52" fmla="*/ 112 w 329"/>
              <a:gd name="T53" fmla="*/ 292 h 332"/>
              <a:gd name="T54" fmla="*/ 102 w 329"/>
              <a:gd name="T55" fmla="*/ 318 h 332"/>
              <a:gd name="T56" fmla="*/ 164 w 329"/>
              <a:gd name="T57" fmla="*/ 332 h 332"/>
              <a:gd name="T58" fmla="*/ 168 w 329"/>
              <a:gd name="T59" fmla="*/ 332 h 332"/>
              <a:gd name="T60" fmla="*/ 168 w 329"/>
              <a:gd name="T61" fmla="*/ 304 h 332"/>
              <a:gd name="T62" fmla="*/ 168 w 329"/>
              <a:gd name="T63" fmla="*/ 302 h 332"/>
              <a:gd name="T64" fmla="*/ 218 w 329"/>
              <a:gd name="T65" fmla="*/ 291 h 332"/>
              <a:gd name="T66" fmla="*/ 228 w 329"/>
              <a:gd name="T67" fmla="*/ 316 h 332"/>
              <a:gd name="T68" fmla="*/ 280 w 329"/>
              <a:gd name="T69" fmla="*/ 280 h 332"/>
              <a:gd name="T70" fmla="*/ 262 w 329"/>
              <a:gd name="T71" fmla="*/ 262 h 332"/>
              <a:gd name="T72" fmla="*/ 291 w 329"/>
              <a:gd name="T73" fmla="*/ 217 h 332"/>
              <a:gd name="T74" fmla="*/ 316 w 329"/>
              <a:gd name="T75" fmla="*/ 227 h 332"/>
              <a:gd name="T76" fmla="*/ 164 w 329"/>
              <a:gd name="T77" fmla="*/ 95 h 332"/>
              <a:gd name="T78" fmla="*/ 234 w 329"/>
              <a:gd name="T79" fmla="*/ 165 h 332"/>
              <a:gd name="T80" fmla="*/ 164 w 329"/>
              <a:gd name="T81" fmla="*/ 235 h 332"/>
              <a:gd name="T82" fmla="*/ 94 w 329"/>
              <a:gd name="T83" fmla="*/ 165 h 332"/>
              <a:gd name="T84" fmla="*/ 164 w 329"/>
              <a:gd name="T85" fmla="*/ 95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9" h="332">
                <a:moveTo>
                  <a:pt x="316" y="227"/>
                </a:moveTo>
                <a:cubicBezTo>
                  <a:pt x="324" y="207"/>
                  <a:pt x="329" y="186"/>
                  <a:pt x="329" y="164"/>
                </a:cubicBezTo>
                <a:cubicBezTo>
                  <a:pt x="302" y="164"/>
                  <a:pt x="302" y="164"/>
                  <a:pt x="302" y="164"/>
                </a:cubicBezTo>
                <a:cubicBezTo>
                  <a:pt x="302" y="146"/>
                  <a:pt x="298" y="128"/>
                  <a:pt x="291" y="112"/>
                </a:cubicBezTo>
                <a:cubicBezTo>
                  <a:pt x="315" y="101"/>
                  <a:pt x="315" y="101"/>
                  <a:pt x="315" y="101"/>
                </a:cubicBezTo>
                <a:cubicBezTo>
                  <a:pt x="307" y="82"/>
                  <a:pt x="295" y="64"/>
                  <a:pt x="280" y="49"/>
                </a:cubicBezTo>
                <a:cubicBezTo>
                  <a:pt x="261" y="67"/>
                  <a:pt x="261" y="67"/>
                  <a:pt x="261" y="67"/>
                </a:cubicBezTo>
                <a:cubicBezTo>
                  <a:pt x="248" y="55"/>
                  <a:pt x="233" y="45"/>
                  <a:pt x="216" y="38"/>
                </a:cubicBezTo>
                <a:cubicBezTo>
                  <a:pt x="227" y="13"/>
                  <a:pt x="227" y="13"/>
                  <a:pt x="227" y="13"/>
                </a:cubicBezTo>
                <a:cubicBezTo>
                  <a:pt x="207" y="5"/>
                  <a:pt x="186" y="0"/>
                  <a:pt x="164" y="0"/>
                </a:cubicBezTo>
                <a:cubicBezTo>
                  <a:pt x="164" y="0"/>
                  <a:pt x="164" y="0"/>
                  <a:pt x="164" y="0"/>
                </a:cubicBezTo>
                <a:cubicBezTo>
                  <a:pt x="164" y="9"/>
                  <a:pt x="164" y="9"/>
                  <a:pt x="164" y="9"/>
                </a:cubicBezTo>
                <a:cubicBezTo>
                  <a:pt x="164" y="28"/>
                  <a:pt x="164" y="28"/>
                  <a:pt x="164" y="28"/>
                </a:cubicBezTo>
                <a:cubicBezTo>
                  <a:pt x="146" y="28"/>
                  <a:pt x="128" y="31"/>
                  <a:pt x="112" y="38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81" y="22"/>
                  <a:pt x="64" y="34"/>
                  <a:pt x="48" y="49"/>
                </a:cubicBezTo>
                <a:cubicBezTo>
                  <a:pt x="67" y="68"/>
                  <a:pt x="67" y="68"/>
                  <a:pt x="67" y="68"/>
                </a:cubicBezTo>
                <a:cubicBezTo>
                  <a:pt x="54" y="81"/>
                  <a:pt x="44" y="96"/>
                  <a:pt x="37" y="113"/>
                </a:cubicBezTo>
                <a:cubicBezTo>
                  <a:pt x="13" y="102"/>
                  <a:pt x="13" y="102"/>
                  <a:pt x="13" y="102"/>
                </a:cubicBezTo>
                <a:cubicBezTo>
                  <a:pt x="5" y="122"/>
                  <a:pt x="0" y="143"/>
                  <a:pt x="0" y="165"/>
                </a:cubicBezTo>
                <a:cubicBezTo>
                  <a:pt x="0" y="165"/>
                  <a:pt x="0" y="165"/>
                  <a:pt x="0" y="165"/>
                </a:cubicBezTo>
                <a:cubicBezTo>
                  <a:pt x="28" y="165"/>
                  <a:pt x="28" y="165"/>
                  <a:pt x="28" y="165"/>
                </a:cubicBezTo>
                <a:cubicBezTo>
                  <a:pt x="28" y="183"/>
                  <a:pt x="31" y="201"/>
                  <a:pt x="38" y="217"/>
                </a:cubicBezTo>
                <a:cubicBezTo>
                  <a:pt x="14" y="228"/>
                  <a:pt x="14" y="228"/>
                  <a:pt x="14" y="228"/>
                </a:cubicBezTo>
                <a:cubicBezTo>
                  <a:pt x="22" y="248"/>
                  <a:pt x="34" y="265"/>
                  <a:pt x="49" y="281"/>
                </a:cubicBezTo>
                <a:cubicBezTo>
                  <a:pt x="68" y="262"/>
                  <a:pt x="68" y="262"/>
                  <a:pt x="68" y="262"/>
                </a:cubicBezTo>
                <a:cubicBezTo>
                  <a:pt x="80" y="275"/>
                  <a:pt x="95" y="285"/>
                  <a:pt x="112" y="292"/>
                </a:cubicBezTo>
                <a:cubicBezTo>
                  <a:pt x="102" y="318"/>
                  <a:pt x="102" y="318"/>
                  <a:pt x="102" y="318"/>
                </a:cubicBezTo>
                <a:cubicBezTo>
                  <a:pt x="122" y="326"/>
                  <a:pt x="143" y="332"/>
                  <a:pt x="164" y="332"/>
                </a:cubicBezTo>
                <a:cubicBezTo>
                  <a:pt x="168" y="332"/>
                  <a:pt x="168" y="332"/>
                  <a:pt x="168" y="332"/>
                </a:cubicBezTo>
                <a:cubicBezTo>
                  <a:pt x="168" y="304"/>
                  <a:pt x="168" y="304"/>
                  <a:pt x="168" y="304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84" y="302"/>
                  <a:pt x="202" y="298"/>
                  <a:pt x="218" y="291"/>
                </a:cubicBezTo>
                <a:cubicBezTo>
                  <a:pt x="228" y="316"/>
                  <a:pt x="228" y="316"/>
                  <a:pt x="228" y="316"/>
                </a:cubicBezTo>
                <a:cubicBezTo>
                  <a:pt x="247" y="308"/>
                  <a:pt x="265" y="296"/>
                  <a:pt x="280" y="280"/>
                </a:cubicBezTo>
                <a:cubicBezTo>
                  <a:pt x="262" y="262"/>
                  <a:pt x="262" y="262"/>
                  <a:pt x="262" y="262"/>
                </a:cubicBezTo>
                <a:cubicBezTo>
                  <a:pt x="274" y="249"/>
                  <a:pt x="284" y="234"/>
                  <a:pt x="291" y="217"/>
                </a:cubicBezTo>
                <a:lnTo>
                  <a:pt x="316" y="227"/>
                </a:lnTo>
                <a:close/>
                <a:moveTo>
                  <a:pt x="164" y="95"/>
                </a:moveTo>
                <a:cubicBezTo>
                  <a:pt x="203" y="95"/>
                  <a:pt x="234" y="126"/>
                  <a:pt x="234" y="165"/>
                </a:cubicBezTo>
                <a:cubicBezTo>
                  <a:pt x="234" y="203"/>
                  <a:pt x="203" y="235"/>
                  <a:pt x="164" y="235"/>
                </a:cubicBezTo>
                <a:cubicBezTo>
                  <a:pt x="126" y="235"/>
                  <a:pt x="94" y="203"/>
                  <a:pt x="94" y="165"/>
                </a:cubicBezTo>
                <a:cubicBezTo>
                  <a:pt x="94" y="126"/>
                  <a:pt x="126" y="95"/>
                  <a:pt x="164" y="95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8" name="Picture 8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2" y="6282033"/>
            <a:ext cx="739175" cy="47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278352"/>
      </p:ext>
    </p:extLst>
  </p:cSld>
  <p:clrMapOvr>
    <a:masterClrMapping/>
  </p:clrMapOvr>
  <p:transition spd="slow">
    <p:comb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6" presetClass="entr" presetSubtype="37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1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3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6" presetClass="entr" presetSubtype="37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1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3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0" y="182880"/>
            <a:ext cx="12191999" cy="704088"/>
          </a:xfrm>
          <a:prstGeom prst="rect">
            <a:avLst/>
          </a:prstGeom>
          <a:noFill/>
        </p:spPr>
        <p:txBody>
          <a:bodyPr wrap="square" lIns="45711" tIns="22856" rIns="45711" bIns="22856" rtlCol="0">
            <a:spAutoFit/>
          </a:bodyPr>
          <a:lstStyle/>
          <a:p>
            <a:pPr algn="ctr"/>
            <a:r>
              <a:rPr lang="en-US" altLang="en-US" sz="4000" b="1" dirty="0">
                <a:solidFill>
                  <a:schemeClr val="accent1"/>
                </a:solidFill>
                <a:latin typeface="+mj-lt"/>
              </a:rPr>
              <a:t>Pricing leaders vs </a:t>
            </a:r>
            <a:r>
              <a:rPr lang="en-US" altLang="en-US" sz="4000" b="1" dirty="0" smtClean="0">
                <a:solidFill>
                  <a:schemeClr val="accent1"/>
                </a:solidFill>
                <a:latin typeface="+mj-lt"/>
              </a:rPr>
              <a:t>Pricing </a:t>
            </a:r>
            <a:r>
              <a:rPr lang="en-US" altLang="en-US" sz="4000" b="1" dirty="0">
                <a:solidFill>
                  <a:schemeClr val="accent1"/>
                </a:solidFill>
                <a:latin typeface="+mj-lt"/>
              </a:rPr>
              <a:t>followers</a:t>
            </a:r>
            <a:endParaRPr lang="en-US" sz="40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834346" y="2524597"/>
            <a:ext cx="5071328" cy="461647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j-lt"/>
                <a:cs typeface="Lato Regular"/>
              </a:rPr>
              <a:t>Distinguishing leaders / followers</a:t>
            </a:r>
            <a:endParaRPr lang="id-ID" sz="2400" b="1" dirty="0">
              <a:solidFill>
                <a:schemeClr val="tx2"/>
              </a:solidFill>
              <a:latin typeface="+mj-lt"/>
              <a:cs typeface="Lato Regular"/>
            </a:endParaRPr>
          </a:p>
        </p:txBody>
      </p:sp>
      <p:sp>
        <p:nvSpPr>
          <p:cNvPr id="55" name="Freeform 11"/>
          <p:cNvSpPr>
            <a:spLocks noEditPoints="1"/>
          </p:cNvSpPr>
          <p:nvPr/>
        </p:nvSpPr>
        <p:spPr bwMode="auto">
          <a:xfrm>
            <a:off x="6416346" y="2546422"/>
            <a:ext cx="417999" cy="417999"/>
          </a:xfrm>
          <a:custGeom>
            <a:avLst/>
            <a:gdLst>
              <a:gd name="T0" fmla="*/ 845 w 889"/>
              <a:gd name="T1" fmla="*/ 400 h 889"/>
              <a:gd name="T2" fmla="*/ 808 w 889"/>
              <a:gd name="T3" fmla="*/ 400 h 889"/>
              <a:gd name="T4" fmla="*/ 489 w 889"/>
              <a:gd name="T5" fmla="*/ 81 h 889"/>
              <a:gd name="T6" fmla="*/ 489 w 889"/>
              <a:gd name="T7" fmla="*/ 45 h 889"/>
              <a:gd name="T8" fmla="*/ 445 w 889"/>
              <a:gd name="T9" fmla="*/ 0 h 889"/>
              <a:gd name="T10" fmla="*/ 400 w 889"/>
              <a:gd name="T11" fmla="*/ 45 h 889"/>
              <a:gd name="T12" fmla="*/ 400 w 889"/>
              <a:gd name="T13" fmla="*/ 81 h 889"/>
              <a:gd name="T14" fmla="*/ 81 w 889"/>
              <a:gd name="T15" fmla="*/ 400 h 889"/>
              <a:gd name="T16" fmla="*/ 45 w 889"/>
              <a:gd name="T17" fmla="*/ 400 h 889"/>
              <a:gd name="T18" fmla="*/ 0 w 889"/>
              <a:gd name="T19" fmla="*/ 445 h 889"/>
              <a:gd name="T20" fmla="*/ 45 w 889"/>
              <a:gd name="T21" fmla="*/ 489 h 889"/>
              <a:gd name="T22" fmla="*/ 81 w 889"/>
              <a:gd name="T23" fmla="*/ 489 h 889"/>
              <a:gd name="T24" fmla="*/ 400 w 889"/>
              <a:gd name="T25" fmla="*/ 808 h 889"/>
              <a:gd name="T26" fmla="*/ 400 w 889"/>
              <a:gd name="T27" fmla="*/ 845 h 889"/>
              <a:gd name="T28" fmla="*/ 445 w 889"/>
              <a:gd name="T29" fmla="*/ 889 h 889"/>
              <a:gd name="T30" fmla="*/ 489 w 889"/>
              <a:gd name="T31" fmla="*/ 845 h 889"/>
              <a:gd name="T32" fmla="*/ 489 w 889"/>
              <a:gd name="T33" fmla="*/ 808 h 889"/>
              <a:gd name="T34" fmla="*/ 808 w 889"/>
              <a:gd name="T35" fmla="*/ 489 h 889"/>
              <a:gd name="T36" fmla="*/ 845 w 889"/>
              <a:gd name="T37" fmla="*/ 489 h 889"/>
              <a:gd name="T38" fmla="*/ 889 w 889"/>
              <a:gd name="T39" fmla="*/ 445 h 889"/>
              <a:gd name="T40" fmla="*/ 845 w 889"/>
              <a:gd name="T41" fmla="*/ 400 h 889"/>
              <a:gd name="T42" fmla="*/ 718 w 889"/>
              <a:gd name="T43" fmla="*/ 400 h 889"/>
              <a:gd name="T44" fmla="*/ 603 w 889"/>
              <a:gd name="T45" fmla="*/ 400 h 889"/>
              <a:gd name="T46" fmla="*/ 489 w 889"/>
              <a:gd name="T47" fmla="*/ 286 h 889"/>
              <a:gd name="T48" fmla="*/ 489 w 889"/>
              <a:gd name="T49" fmla="*/ 172 h 889"/>
              <a:gd name="T50" fmla="*/ 718 w 889"/>
              <a:gd name="T51" fmla="*/ 400 h 889"/>
              <a:gd name="T52" fmla="*/ 400 w 889"/>
              <a:gd name="T53" fmla="*/ 172 h 889"/>
              <a:gd name="T54" fmla="*/ 400 w 889"/>
              <a:gd name="T55" fmla="*/ 286 h 889"/>
              <a:gd name="T56" fmla="*/ 286 w 889"/>
              <a:gd name="T57" fmla="*/ 400 h 889"/>
              <a:gd name="T58" fmla="*/ 172 w 889"/>
              <a:gd name="T59" fmla="*/ 400 h 889"/>
              <a:gd name="T60" fmla="*/ 400 w 889"/>
              <a:gd name="T61" fmla="*/ 172 h 889"/>
              <a:gd name="T62" fmla="*/ 172 w 889"/>
              <a:gd name="T63" fmla="*/ 489 h 889"/>
              <a:gd name="T64" fmla="*/ 286 w 889"/>
              <a:gd name="T65" fmla="*/ 489 h 889"/>
              <a:gd name="T66" fmla="*/ 400 w 889"/>
              <a:gd name="T67" fmla="*/ 603 h 889"/>
              <a:gd name="T68" fmla="*/ 400 w 889"/>
              <a:gd name="T69" fmla="*/ 718 h 889"/>
              <a:gd name="T70" fmla="*/ 172 w 889"/>
              <a:gd name="T71" fmla="*/ 489 h 889"/>
              <a:gd name="T72" fmla="*/ 489 w 889"/>
              <a:gd name="T73" fmla="*/ 718 h 889"/>
              <a:gd name="T74" fmla="*/ 489 w 889"/>
              <a:gd name="T75" fmla="*/ 603 h 889"/>
              <a:gd name="T76" fmla="*/ 603 w 889"/>
              <a:gd name="T77" fmla="*/ 489 h 889"/>
              <a:gd name="T78" fmla="*/ 718 w 889"/>
              <a:gd name="T79" fmla="*/ 489 h 889"/>
              <a:gd name="T80" fmla="*/ 489 w 889"/>
              <a:gd name="T81" fmla="*/ 718 h 889"/>
              <a:gd name="T82" fmla="*/ 489 w 889"/>
              <a:gd name="T83" fmla="*/ 718 h 889"/>
              <a:gd name="T84" fmla="*/ 489 w 889"/>
              <a:gd name="T85" fmla="*/ 718 h 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889" h="889">
                <a:moveTo>
                  <a:pt x="845" y="400"/>
                </a:moveTo>
                <a:cubicBezTo>
                  <a:pt x="808" y="400"/>
                  <a:pt x="808" y="400"/>
                  <a:pt x="808" y="400"/>
                </a:cubicBezTo>
                <a:cubicBezTo>
                  <a:pt x="788" y="234"/>
                  <a:pt x="656" y="102"/>
                  <a:pt x="489" y="81"/>
                </a:cubicBezTo>
                <a:cubicBezTo>
                  <a:pt x="489" y="45"/>
                  <a:pt x="489" y="45"/>
                  <a:pt x="489" y="45"/>
                </a:cubicBezTo>
                <a:cubicBezTo>
                  <a:pt x="489" y="20"/>
                  <a:pt x="469" y="0"/>
                  <a:pt x="445" y="0"/>
                </a:cubicBezTo>
                <a:cubicBezTo>
                  <a:pt x="420" y="0"/>
                  <a:pt x="400" y="20"/>
                  <a:pt x="400" y="45"/>
                </a:cubicBezTo>
                <a:cubicBezTo>
                  <a:pt x="400" y="81"/>
                  <a:pt x="400" y="81"/>
                  <a:pt x="400" y="81"/>
                </a:cubicBezTo>
                <a:cubicBezTo>
                  <a:pt x="234" y="102"/>
                  <a:pt x="102" y="234"/>
                  <a:pt x="81" y="400"/>
                </a:cubicBezTo>
                <a:cubicBezTo>
                  <a:pt x="45" y="400"/>
                  <a:pt x="45" y="400"/>
                  <a:pt x="45" y="400"/>
                </a:cubicBezTo>
                <a:cubicBezTo>
                  <a:pt x="20" y="400"/>
                  <a:pt x="0" y="420"/>
                  <a:pt x="0" y="445"/>
                </a:cubicBezTo>
                <a:cubicBezTo>
                  <a:pt x="0" y="469"/>
                  <a:pt x="20" y="489"/>
                  <a:pt x="45" y="489"/>
                </a:cubicBezTo>
                <a:cubicBezTo>
                  <a:pt x="81" y="489"/>
                  <a:pt x="81" y="489"/>
                  <a:pt x="81" y="489"/>
                </a:cubicBezTo>
                <a:cubicBezTo>
                  <a:pt x="102" y="656"/>
                  <a:pt x="234" y="788"/>
                  <a:pt x="400" y="808"/>
                </a:cubicBezTo>
                <a:cubicBezTo>
                  <a:pt x="400" y="845"/>
                  <a:pt x="400" y="845"/>
                  <a:pt x="400" y="845"/>
                </a:cubicBezTo>
                <a:cubicBezTo>
                  <a:pt x="400" y="869"/>
                  <a:pt x="420" y="889"/>
                  <a:pt x="445" y="889"/>
                </a:cubicBezTo>
                <a:cubicBezTo>
                  <a:pt x="469" y="889"/>
                  <a:pt x="489" y="869"/>
                  <a:pt x="489" y="845"/>
                </a:cubicBezTo>
                <a:cubicBezTo>
                  <a:pt x="489" y="808"/>
                  <a:pt x="489" y="808"/>
                  <a:pt x="489" y="808"/>
                </a:cubicBezTo>
                <a:cubicBezTo>
                  <a:pt x="656" y="788"/>
                  <a:pt x="788" y="656"/>
                  <a:pt x="808" y="489"/>
                </a:cubicBezTo>
                <a:cubicBezTo>
                  <a:pt x="845" y="489"/>
                  <a:pt x="845" y="489"/>
                  <a:pt x="845" y="489"/>
                </a:cubicBezTo>
                <a:cubicBezTo>
                  <a:pt x="869" y="489"/>
                  <a:pt x="889" y="469"/>
                  <a:pt x="889" y="445"/>
                </a:cubicBezTo>
                <a:cubicBezTo>
                  <a:pt x="889" y="420"/>
                  <a:pt x="869" y="400"/>
                  <a:pt x="845" y="400"/>
                </a:cubicBezTo>
                <a:close/>
                <a:moveTo>
                  <a:pt x="718" y="400"/>
                </a:moveTo>
                <a:cubicBezTo>
                  <a:pt x="603" y="400"/>
                  <a:pt x="603" y="400"/>
                  <a:pt x="603" y="400"/>
                </a:cubicBezTo>
                <a:cubicBezTo>
                  <a:pt x="587" y="345"/>
                  <a:pt x="544" y="302"/>
                  <a:pt x="489" y="286"/>
                </a:cubicBezTo>
                <a:cubicBezTo>
                  <a:pt x="489" y="172"/>
                  <a:pt x="489" y="172"/>
                  <a:pt x="489" y="172"/>
                </a:cubicBezTo>
                <a:cubicBezTo>
                  <a:pt x="606" y="191"/>
                  <a:pt x="699" y="283"/>
                  <a:pt x="718" y="400"/>
                </a:cubicBezTo>
                <a:close/>
                <a:moveTo>
                  <a:pt x="400" y="172"/>
                </a:moveTo>
                <a:cubicBezTo>
                  <a:pt x="400" y="286"/>
                  <a:pt x="400" y="286"/>
                  <a:pt x="400" y="286"/>
                </a:cubicBezTo>
                <a:cubicBezTo>
                  <a:pt x="345" y="302"/>
                  <a:pt x="302" y="345"/>
                  <a:pt x="286" y="400"/>
                </a:cubicBezTo>
                <a:cubicBezTo>
                  <a:pt x="172" y="400"/>
                  <a:pt x="172" y="400"/>
                  <a:pt x="172" y="400"/>
                </a:cubicBezTo>
                <a:cubicBezTo>
                  <a:pt x="191" y="283"/>
                  <a:pt x="283" y="191"/>
                  <a:pt x="400" y="172"/>
                </a:cubicBezTo>
                <a:close/>
                <a:moveTo>
                  <a:pt x="172" y="489"/>
                </a:moveTo>
                <a:cubicBezTo>
                  <a:pt x="286" y="489"/>
                  <a:pt x="286" y="489"/>
                  <a:pt x="286" y="489"/>
                </a:cubicBezTo>
                <a:cubicBezTo>
                  <a:pt x="302" y="544"/>
                  <a:pt x="345" y="587"/>
                  <a:pt x="400" y="603"/>
                </a:cubicBezTo>
                <a:cubicBezTo>
                  <a:pt x="400" y="718"/>
                  <a:pt x="400" y="718"/>
                  <a:pt x="400" y="718"/>
                </a:cubicBezTo>
                <a:cubicBezTo>
                  <a:pt x="283" y="699"/>
                  <a:pt x="191" y="606"/>
                  <a:pt x="172" y="489"/>
                </a:cubicBezTo>
                <a:close/>
                <a:moveTo>
                  <a:pt x="489" y="718"/>
                </a:moveTo>
                <a:cubicBezTo>
                  <a:pt x="489" y="603"/>
                  <a:pt x="489" y="603"/>
                  <a:pt x="489" y="603"/>
                </a:cubicBezTo>
                <a:cubicBezTo>
                  <a:pt x="544" y="587"/>
                  <a:pt x="587" y="544"/>
                  <a:pt x="603" y="489"/>
                </a:cubicBezTo>
                <a:cubicBezTo>
                  <a:pt x="718" y="489"/>
                  <a:pt x="718" y="489"/>
                  <a:pt x="718" y="489"/>
                </a:cubicBezTo>
                <a:cubicBezTo>
                  <a:pt x="699" y="606"/>
                  <a:pt x="606" y="699"/>
                  <a:pt x="489" y="718"/>
                </a:cubicBezTo>
                <a:close/>
                <a:moveTo>
                  <a:pt x="489" y="718"/>
                </a:moveTo>
                <a:cubicBezTo>
                  <a:pt x="489" y="718"/>
                  <a:pt x="489" y="718"/>
                  <a:pt x="489" y="718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830568" y="3026664"/>
            <a:ext cx="53614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+mj-lt"/>
              </a:rPr>
              <a:t>How to recognize who’s </a:t>
            </a:r>
            <a:r>
              <a:rPr lang="en-US" b="1" dirty="0" err="1" smtClean="0">
                <a:solidFill>
                  <a:schemeClr val="tx2"/>
                </a:solidFill>
                <a:latin typeface="+mj-lt"/>
              </a:rPr>
              <a:t>monitoing</a:t>
            </a:r>
            <a:r>
              <a:rPr lang="en-US" b="1" dirty="0" smtClean="0">
                <a:solidFill>
                  <a:schemeClr val="tx2"/>
                </a:solidFill>
                <a:latin typeface="+mj-lt"/>
              </a:rPr>
              <a:t> &amp; following </a:t>
            </a:r>
            <a:r>
              <a:rPr lang="en-US" b="1" dirty="0">
                <a:solidFill>
                  <a:schemeClr val="tx2"/>
                </a:solidFill>
                <a:latin typeface="+mj-lt"/>
              </a:rPr>
              <a:t>whom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+mj-lt"/>
              </a:rPr>
              <a:t>All </a:t>
            </a:r>
            <a:r>
              <a:rPr lang="en-US" b="1" dirty="0">
                <a:solidFill>
                  <a:schemeClr val="tx2"/>
                </a:solidFill>
                <a:latin typeface="+mj-lt"/>
              </a:rPr>
              <a:t>brands / categories, or just some of them?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+mj-lt"/>
              </a:rPr>
              <a:t>Why did they drop their prices?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+mj-lt"/>
              </a:rPr>
              <a:t>Promotion? Better supplier deal? Getting rid of stock?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299236" y="2682606"/>
            <a:ext cx="5481759" cy="3421323"/>
            <a:chOff x="2814974" y="2799077"/>
            <a:chExt cx="5481759" cy="3421323"/>
          </a:xfrm>
        </p:grpSpPr>
        <p:sp>
          <p:nvSpPr>
            <p:cNvPr id="60" name="Freeform 737"/>
            <p:cNvSpPr>
              <a:spLocks/>
            </p:cNvSpPr>
            <p:nvPr/>
          </p:nvSpPr>
          <p:spPr bwMode="auto">
            <a:xfrm>
              <a:off x="2814974" y="2799077"/>
              <a:ext cx="5481759" cy="3332403"/>
            </a:xfrm>
            <a:custGeom>
              <a:avLst/>
              <a:gdLst>
                <a:gd name="T0" fmla="*/ 0 w 7891"/>
                <a:gd name="T1" fmla="*/ 3956 h 4797"/>
                <a:gd name="T2" fmla="*/ 2655 w 7891"/>
                <a:gd name="T3" fmla="*/ 2237 h 4797"/>
                <a:gd name="T4" fmla="*/ 3513 w 7891"/>
                <a:gd name="T5" fmla="*/ 2965 h 4797"/>
                <a:gd name="T6" fmla="*/ 5274 w 7891"/>
                <a:gd name="T7" fmla="*/ 1265 h 4797"/>
                <a:gd name="T8" fmla="*/ 5728 w 7891"/>
                <a:gd name="T9" fmla="*/ 1639 h 4797"/>
                <a:gd name="T10" fmla="*/ 6751 w 7891"/>
                <a:gd name="T11" fmla="*/ 759 h 4797"/>
                <a:gd name="T12" fmla="*/ 6560 w 7891"/>
                <a:gd name="T13" fmla="*/ 807 h 4797"/>
                <a:gd name="T14" fmla="*/ 6560 w 7891"/>
                <a:gd name="T15" fmla="*/ 480 h 4797"/>
                <a:gd name="T16" fmla="*/ 7891 w 7891"/>
                <a:gd name="T17" fmla="*/ 0 h 4797"/>
                <a:gd name="T18" fmla="*/ 7891 w 7891"/>
                <a:gd name="T19" fmla="*/ 327 h 4797"/>
                <a:gd name="T20" fmla="*/ 7621 w 7891"/>
                <a:gd name="T21" fmla="*/ 1497 h 4797"/>
                <a:gd name="T22" fmla="*/ 7163 w 7891"/>
                <a:gd name="T23" fmla="*/ 1062 h 4797"/>
                <a:gd name="T24" fmla="*/ 5728 w 7891"/>
                <a:gd name="T25" fmla="*/ 2480 h 4797"/>
                <a:gd name="T26" fmla="*/ 5279 w 7891"/>
                <a:gd name="T27" fmla="*/ 2045 h 4797"/>
                <a:gd name="T28" fmla="*/ 3626 w 7891"/>
                <a:gd name="T29" fmla="*/ 3731 h 4797"/>
                <a:gd name="T30" fmla="*/ 2692 w 7891"/>
                <a:gd name="T31" fmla="*/ 3067 h 4797"/>
                <a:gd name="T32" fmla="*/ 515 w 7891"/>
                <a:gd name="T33" fmla="*/ 4797 h 4797"/>
                <a:gd name="T34" fmla="*/ 0 w 7891"/>
                <a:gd name="T35" fmla="*/ 4282 h 4797"/>
                <a:gd name="T36" fmla="*/ 0 w 7891"/>
                <a:gd name="T37" fmla="*/ 3956 h 4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91" h="4797">
                  <a:moveTo>
                    <a:pt x="0" y="3956"/>
                  </a:moveTo>
                  <a:lnTo>
                    <a:pt x="2655" y="2237"/>
                  </a:lnTo>
                  <a:lnTo>
                    <a:pt x="3513" y="2965"/>
                  </a:lnTo>
                  <a:lnTo>
                    <a:pt x="5274" y="1265"/>
                  </a:lnTo>
                  <a:lnTo>
                    <a:pt x="5728" y="1639"/>
                  </a:lnTo>
                  <a:lnTo>
                    <a:pt x="6751" y="759"/>
                  </a:lnTo>
                  <a:lnTo>
                    <a:pt x="6560" y="807"/>
                  </a:lnTo>
                  <a:lnTo>
                    <a:pt x="6560" y="480"/>
                  </a:lnTo>
                  <a:lnTo>
                    <a:pt x="7891" y="0"/>
                  </a:lnTo>
                  <a:lnTo>
                    <a:pt x="7891" y="327"/>
                  </a:lnTo>
                  <a:lnTo>
                    <a:pt x="7621" y="1497"/>
                  </a:lnTo>
                  <a:lnTo>
                    <a:pt x="7163" y="1062"/>
                  </a:lnTo>
                  <a:lnTo>
                    <a:pt x="5728" y="2480"/>
                  </a:lnTo>
                  <a:lnTo>
                    <a:pt x="5279" y="2045"/>
                  </a:lnTo>
                  <a:lnTo>
                    <a:pt x="3626" y="3731"/>
                  </a:lnTo>
                  <a:lnTo>
                    <a:pt x="2692" y="3067"/>
                  </a:lnTo>
                  <a:lnTo>
                    <a:pt x="515" y="4797"/>
                  </a:lnTo>
                  <a:lnTo>
                    <a:pt x="0" y="4282"/>
                  </a:lnTo>
                  <a:lnTo>
                    <a:pt x="0" y="3956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38"/>
            <p:cNvSpPr>
              <a:spLocks/>
            </p:cNvSpPr>
            <p:nvPr/>
          </p:nvSpPr>
          <p:spPr bwMode="auto">
            <a:xfrm>
              <a:off x="2814974" y="3026239"/>
              <a:ext cx="5481759" cy="3194161"/>
            </a:xfrm>
            <a:custGeom>
              <a:avLst/>
              <a:gdLst>
                <a:gd name="T0" fmla="*/ 0 w 7891"/>
                <a:gd name="T1" fmla="*/ 3955 h 4598"/>
                <a:gd name="T2" fmla="*/ 2655 w 7891"/>
                <a:gd name="T3" fmla="*/ 2236 h 4598"/>
                <a:gd name="T4" fmla="*/ 3513 w 7891"/>
                <a:gd name="T5" fmla="*/ 2964 h 4598"/>
                <a:gd name="T6" fmla="*/ 5274 w 7891"/>
                <a:gd name="T7" fmla="*/ 1264 h 4598"/>
                <a:gd name="T8" fmla="*/ 5728 w 7891"/>
                <a:gd name="T9" fmla="*/ 1638 h 4598"/>
                <a:gd name="T10" fmla="*/ 6829 w 7891"/>
                <a:gd name="T11" fmla="*/ 692 h 4598"/>
                <a:gd name="T12" fmla="*/ 6560 w 7891"/>
                <a:gd name="T13" fmla="*/ 480 h 4598"/>
                <a:gd name="T14" fmla="*/ 7891 w 7891"/>
                <a:gd name="T15" fmla="*/ 0 h 4598"/>
                <a:gd name="T16" fmla="*/ 7621 w 7891"/>
                <a:gd name="T17" fmla="*/ 1496 h 4598"/>
                <a:gd name="T18" fmla="*/ 7163 w 7891"/>
                <a:gd name="T19" fmla="*/ 1061 h 4598"/>
                <a:gd name="T20" fmla="*/ 5728 w 7891"/>
                <a:gd name="T21" fmla="*/ 2480 h 4598"/>
                <a:gd name="T22" fmla="*/ 5279 w 7891"/>
                <a:gd name="T23" fmla="*/ 2045 h 4598"/>
                <a:gd name="T24" fmla="*/ 3626 w 7891"/>
                <a:gd name="T25" fmla="*/ 3730 h 4598"/>
                <a:gd name="T26" fmla="*/ 2621 w 7891"/>
                <a:gd name="T27" fmla="*/ 2950 h 4598"/>
                <a:gd name="T28" fmla="*/ 392 w 7891"/>
                <a:gd name="T29" fmla="*/ 4598 h 4598"/>
                <a:gd name="T30" fmla="*/ 0 w 7891"/>
                <a:gd name="T31" fmla="*/ 3955 h 4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891" h="4598">
                  <a:moveTo>
                    <a:pt x="0" y="3955"/>
                  </a:moveTo>
                  <a:lnTo>
                    <a:pt x="2655" y="2236"/>
                  </a:lnTo>
                  <a:lnTo>
                    <a:pt x="3513" y="2964"/>
                  </a:lnTo>
                  <a:lnTo>
                    <a:pt x="5274" y="1264"/>
                  </a:lnTo>
                  <a:lnTo>
                    <a:pt x="5728" y="1638"/>
                  </a:lnTo>
                  <a:lnTo>
                    <a:pt x="6829" y="692"/>
                  </a:lnTo>
                  <a:lnTo>
                    <a:pt x="6560" y="480"/>
                  </a:lnTo>
                  <a:lnTo>
                    <a:pt x="7891" y="0"/>
                  </a:lnTo>
                  <a:lnTo>
                    <a:pt x="7621" y="1496"/>
                  </a:lnTo>
                  <a:lnTo>
                    <a:pt x="7163" y="1061"/>
                  </a:lnTo>
                  <a:lnTo>
                    <a:pt x="5728" y="2480"/>
                  </a:lnTo>
                  <a:lnTo>
                    <a:pt x="5279" y="2045"/>
                  </a:lnTo>
                  <a:lnTo>
                    <a:pt x="3626" y="3730"/>
                  </a:lnTo>
                  <a:lnTo>
                    <a:pt x="2621" y="2950"/>
                  </a:lnTo>
                  <a:lnTo>
                    <a:pt x="392" y="4598"/>
                  </a:lnTo>
                  <a:lnTo>
                    <a:pt x="0" y="395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95030" y="1497743"/>
            <a:ext cx="5481759" cy="3332403"/>
            <a:chOff x="2814974" y="2799077"/>
            <a:chExt cx="5481759" cy="3332403"/>
          </a:xfrm>
        </p:grpSpPr>
        <p:sp>
          <p:nvSpPr>
            <p:cNvPr id="63" name="Freeform 737"/>
            <p:cNvSpPr>
              <a:spLocks/>
            </p:cNvSpPr>
            <p:nvPr/>
          </p:nvSpPr>
          <p:spPr bwMode="auto">
            <a:xfrm>
              <a:off x="2814974" y="2799077"/>
              <a:ext cx="5481759" cy="3332403"/>
            </a:xfrm>
            <a:custGeom>
              <a:avLst/>
              <a:gdLst>
                <a:gd name="T0" fmla="*/ 0 w 7891"/>
                <a:gd name="T1" fmla="*/ 3956 h 4797"/>
                <a:gd name="T2" fmla="*/ 2655 w 7891"/>
                <a:gd name="T3" fmla="*/ 2237 h 4797"/>
                <a:gd name="T4" fmla="*/ 3513 w 7891"/>
                <a:gd name="T5" fmla="*/ 2965 h 4797"/>
                <a:gd name="T6" fmla="*/ 5274 w 7891"/>
                <a:gd name="T7" fmla="*/ 1265 h 4797"/>
                <a:gd name="T8" fmla="*/ 5728 w 7891"/>
                <a:gd name="T9" fmla="*/ 1639 h 4797"/>
                <a:gd name="T10" fmla="*/ 6751 w 7891"/>
                <a:gd name="T11" fmla="*/ 759 h 4797"/>
                <a:gd name="T12" fmla="*/ 6560 w 7891"/>
                <a:gd name="T13" fmla="*/ 807 h 4797"/>
                <a:gd name="T14" fmla="*/ 6560 w 7891"/>
                <a:gd name="T15" fmla="*/ 480 h 4797"/>
                <a:gd name="T16" fmla="*/ 7891 w 7891"/>
                <a:gd name="T17" fmla="*/ 0 h 4797"/>
                <a:gd name="T18" fmla="*/ 7891 w 7891"/>
                <a:gd name="T19" fmla="*/ 327 h 4797"/>
                <a:gd name="T20" fmla="*/ 7621 w 7891"/>
                <a:gd name="T21" fmla="*/ 1497 h 4797"/>
                <a:gd name="T22" fmla="*/ 7163 w 7891"/>
                <a:gd name="T23" fmla="*/ 1062 h 4797"/>
                <a:gd name="T24" fmla="*/ 5728 w 7891"/>
                <a:gd name="T25" fmla="*/ 2480 h 4797"/>
                <a:gd name="T26" fmla="*/ 5279 w 7891"/>
                <a:gd name="T27" fmla="*/ 2045 h 4797"/>
                <a:gd name="T28" fmla="*/ 3626 w 7891"/>
                <a:gd name="T29" fmla="*/ 3731 h 4797"/>
                <a:gd name="T30" fmla="*/ 2692 w 7891"/>
                <a:gd name="T31" fmla="*/ 3067 h 4797"/>
                <a:gd name="T32" fmla="*/ 515 w 7891"/>
                <a:gd name="T33" fmla="*/ 4797 h 4797"/>
                <a:gd name="T34" fmla="*/ 0 w 7891"/>
                <a:gd name="T35" fmla="*/ 4282 h 4797"/>
                <a:gd name="T36" fmla="*/ 0 w 7891"/>
                <a:gd name="T37" fmla="*/ 3956 h 4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91" h="4797">
                  <a:moveTo>
                    <a:pt x="0" y="3956"/>
                  </a:moveTo>
                  <a:lnTo>
                    <a:pt x="2655" y="2237"/>
                  </a:lnTo>
                  <a:lnTo>
                    <a:pt x="3513" y="2965"/>
                  </a:lnTo>
                  <a:lnTo>
                    <a:pt x="5274" y="1265"/>
                  </a:lnTo>
                  <a:lnTo>
                    <a:pt x="5728" y="1639"/>
                  </a:lnTo>
                  <a:lnTo>
                    <a:pt x="6751" y="759"/>
                  </a:lnTo>
                  <a:lnTo>
                    <a:pt x="6560" y="807"/>
                  </a:lnTo>
                  <a:lnTo>
                    <a:pt x="6560" y="480"/>
                  </a:lnTo>
                  <a:lnTo>
                    <a:pt x="7891" y="0"/>
                  </a:lnTo>
                  <a:lnTo>
                    <a:pt x="7891" y="327"/>
                  </a:lnTo>
                  <a:lnTo>
                    <a:pt x="7621" y="1497"/>
                  </a:lnTo>
                  <a:lnTo>
                    <a:pt x="7163" y="1062"/>
                  </a:lnTo>
                  <a:lnTo>
                    <a:pt x="5728" y="2480"/>
                  </a:lnTo>
                  <a:lnTo>
                    <a:pt x="5279" y="2045"/>
                  </a:lnTo>
                  <a:lnTo>
                    <a:pt x="3626" y="3731"/>
                  </a:lnTo>
                  <a:lnTo>
                    <a:pt x="2692" y="3067"/>
                  </a:lnTo>
                  <a:lnTo>
                    <a:pt x="515" y="4797"/>
                  </a:lnTo>
                  <a:lnTo>
                    <a:pt x="0" y="4282"/>
                  </a:lnTo>
                  <a:lnTo>
                    <a:pt x="0" y="3956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38"/>
            <p:cNvSpPr>
              <a:spLocks/>
            </p:cNvSpPr>
            <p:nvPr/>
          </p:nvSpPr>
          <p:spPr bwMode="auto">
            <a:xfrm>
              <a:off x="3009080" y="3086198"/>
              <a:ext cx="5093546" cy="2818120"/>
            </a:xfrm>
            <a:custGeom>
              <a:avLst/>
              <a:gdLst>
                <a:gd name="T0" fmla="*/ 0 w 7891"/>
                <a:gd name="T1" fmla="*/ 3955 h 4598"/>
                <a:gd name="T2" fmla="*/ 2655 w 7891"/>
                <a:gd name="T3" fmla="*/ 2236 h 4598"/>
                <a:gd name="T4" fmla="*/ 3513 w 7891"/>
                <a:gd name="T5" fmla="*/ 2964 h 4598"/>
                <a:gd name="T6" fmla="*/ 5274 w 7891"/>
                <a:gd name="T7" fmla="*/ 1264 h 4598"/>
                <a:gd name="T8" fmla="*/ 5728 w 7891"/>
                <a:gd name="T9" fmla="*/ 1638 h 4598"/>
                <a:gd name="T10" fmla="*/ 6829 w 7891"/>
                <a:gd name="T11" fmla="*/ 692 h 4598"/>
                <a:gd name="T12" fmla="*/ 6560 w 7891"/>
                <a:gd name="T13" fmla="*/ 480 h 4598"/>
                <a:gd name="T14" fmla="*/ 7891 w 7891"/>
                <a:gd name="T15" fmla="*/ 0 h 4598"/>
                <a:gd name="T16" fmla="*/ 7621 w 7891"/>
                <a:gd name="T17" fmla="*/ 1496 h 4598"/>
                <a:gd name="T18" fmla="*/ 7163 w 7891"/>
                <a:gd name="T19" fmla="*/ 1061 h 4598"/>
                <a:gd name="T20" fmla="*/ 5728 w 7891"/>
                <a:gd name="T21" fmla="*/ 2480 h 4598"/>
                <a:gd name="T22" fmla="*/ 5279 w 7891"/>
                <a:gd name="T23" fmla="*/ 2045 h 4598"/>
                <a:gd name="T24" fmla="*/ 3626 w 7891"/>
                <a:gd name="T25" fmla="*/ 3730 h 4598"/>
                <a:gd name="T26" fmla="*/ 2621 w 7891"/>
                <a:gd name="T27" fmla="*/ 2950 h 4598"/>
                <a:gd name="T28" fmla="*/ 392 w 7891"/>
                <a:gd name="T29" fmla="*/ 4598 h 4598"/>
                <a:gd name="T30" fmla="*/ 0 w 7891"/>
                <a:gd name="T31" fmla="*/ 3955 h 4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891" h="4598">
                  <a:moveTo>
                    <a:pt x="0" y="3955"/>
                  </a:moveTo>
                  <a:lnTo>
                    <a:pt x="2655" y="2236"/>
                  </a:lnTo>
                  <a:lnTo>
                    <a:pt x="3513" y="2964"/>
                  </a:lnTo>
                  <a:lnTo>
                    <a:pt x="5274" y="1264"/>
                  </a:lnTo>
                  <a:lnTo>
                    <a:pt x="5728" y="1638"/>
                  </a:lnTo>
                  <a:lnTo>
                    <a:pt x="6829" y="692"/>
                  </a:lnTo>
                  <a:lnTo>
                    <a:pt x="6560" y="480"/>
                  </a:lnTo>
                  <a:lnTo>
                    <a:pt x="7891" y="0"/>
                  </a:lnTo>
                  <a:lnTo>
                    <a:pt x="7621" y="1496"/>
                  </a:lnTo>
                  <a:lnTo>
                    <a:pt x="7163" y="1061"/>
                  </a:lnTo>
                  <a:lnTo>
                    <a:pt x="5728" y="2480"/>
                  </a:lnTo>
                  <a:lnTo>
                    <a:pt x="5279" y="2045"/>
                  </a:lnTo>
                  <a:lnTo>
                    <a:pt x="3626" y="3730"/>
                  </a:lnTo>
                  <a:lnTo>
                    <a:pt x="2621" y="2950"/>
                  </a:lnTo>
                  <a:lnTo>
                    <a:pt x="392" y="4598"/>
                  </a:lnTo>
                  <a:lnTo>
                    <a:pt x="0" y="395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65" name="Picture 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2" y="6282033"/>
            <a:ext cx="739175" cy="47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31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4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4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82563"/>
            <a:ext cx="12192000" cy="1325562"/>
          </a:xfrm>
        </p:spPr>
        <p:txBody>
          <a:bodyPr/>
          <a:lstStyle/>
          <a:p>
            <a:pPr algn="ctr"/>
            <a:r>
              <a:rPr lang="en-US" altLang="en-US" sz="4000" b="1" dirty="0">
                <a:solidFill>
                  <a:schemeClr val="accent1"/>
                </a:solidFill>
              </a:rPr>
              <a:t>Pricing leaders vs Pricing followers</a:t>
            </a:r>
            <a:r>
              <a:rPr lang="en-US" b="1" dirty="0">
                <a:solidFill>
                  <a:schemeClr val="accent1"/>
                </a:solidFill>
              </a:rPr>
              <a:t/>
            </a:r>
            <a:br>
              <a:rPr lang="en-US" b="1" dirty="0">
                <a:solidFill>
                  <a:schemeClr val="accent1"/>
                </a:solidFill>
              </a:rPr>
            </a:b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834345" y="2502756"/>
            <a:ext cx="3605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+mj-lt"/>
                <a:cs typeface="Lato Regular"/>
              </a:rPr>
              <a:t>Price change dynamics</a:t>
            </a:r>
            <a:endParaRPr lang="id-ID" sz="2400" b="1" dirty="0">
              <a:solidFill>
                <a:schemeClr val="tx2"/>
              </a:solidFill>
              <a:latin typeface="+mj-lt"/>
              <a:cs typeface="Lato Regular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34345" y="3024747"/>
            <a:ext cx="5357655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</a:rPr>
              <a:t>How often do they change their prices?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</a:rPr>
              <a:t>How often </a:t>
            </a:r>
            <a:r>
              <a:rPr lang="en-US" b="1" dirty="0" smtClean="0">
                <a:solidFill>
                  <a:schemeClr val="tx2"/>
                </a:solidFill>
              </a:rPr>
              <a:t>do they </a:t>
            </a:r>
            <a:r>
              <a:rPr lang="en-US" b="1" dirty="0">
                <a:solidFill>
                  <a:schemeClr val="tx2"/>
                </a:solidFill>
              </a:rPr>
              <a:t>run out of stock?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</a:rPr>
              <a:t>How often </a:t>
            </a:r>
            <a:r>
              <a:rPr lang="en-US" b="1" dirty="0" smtClean="0">
                <a:solidFill>
                  <a:schemeClr val="tx2"/>
                </a:solidFill>
              </a:rPr>
              <a:t>do they </a:t>
            </a:r>
            <a:r>
              <a:rPr lang="en-US" b="1" dirty="0">
                <a:solidFill>
                  <a:schemeClr val="tx2"/>
                </a:solidFill>
              </a:rPr>
              <a:t>run promotions?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</a:rPr>
              <a:t>Automated or manual price change process?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</a:rPr>
              <a:t>Currencies: FX rate impact</a:t>
            </a:r>
          </a:p>
        </p:txBody>
      </p:sp>
      <p:sp>
        <p:nvSpPr>
          <p:cNvPr id="146" name="Freeform 11"/>
          <p:cNvSpPr>
            <a:spLocks noEditPoints="1"/>
          </p:cNvSpPr>
          <p:nvPr/>
        </p:nvSpPr>
        <p:spPr bwMode="auto">
          <a:xfrm>
            <a:off x="6416346" y="2546422"/>
            <a:ext cx="417999" cy="417999"/>
          </a:xfrm>
          <a:custGeom>
            <a:avLst/>
            <a:gdLst>
              <a:gd name="T0" fmla="*/ 845 w 889"/>
              <a:gd name="T1" fmla="*/ 400 h 889"/>
              <a:gd name="T2" fmla="*/ 808 w 889"/>
              <a:gd name="T3" fmla="*/ 400 h 889"/>
              <a:gd name="T4" fmla="*/ 489 w 889"/>
              <a:gd name="T5" fmla="*/ 81 h 889"/>
              <a:gd name="T6" fmla="*/ 489 w 889"/>
              <a:gd name="T7" fmla="*/ 45 h 889"/>
              <a:gd name="T8" fmla="*/ 445 w 889"/>
              <a:gd name="T9" fmla="*/ 0 h 889"/>
              <a:gd name="T10" fmla="*/ 400 w 889"/>
              <a:gd name="T11" fmla="*/ 45 h 889"/>
              <a:gd name="T12" fmla="*/ 400 w 889"/>
              <a:gd name="T13" fmla="*/ 81 h 889"/>
              <a:gd name="T14" fmla="*/ 81 w 889"/>
              <a:gd name="T15" fmla="*/ 400 h 889"/>
              <a:gd name="T16" fmla="*/ 45 w 889"/>
              <a:gd name="T17" fmla="*/ 400 h 889"/>
              <a:gd name="T18" fmla="*/ 0 w 889"/>
              <a:gd name="T19" fmla="*/ 445 h 889"/>
              <a:gd name="T20" fmla="*/ 45 w 889"/>
              <a:gd name="T21" fmla="*/ 489 h 889"/>
              <a:gd name="T22" fmla="*/ 81 w 889"/>
              <a:gd name="T23" fmla="*/ 489 h 889"/>
              <a:gd name="T24" fmla="*/ 400 w 889"/>
              <a:gd name="T25" fmla="*/ 808 h 889"/>
              <a:gd name="T26" fmla="*/ 400 w 889"/>
              <a:gd name="T27" fmla="*/ 845 h 889"/>
              <a:gd name="T28" fmla="*/ 445 w 889"/>
              <a:gd name="T29" fmla="*/ 889 h 889"/>
              <a:gd name="T30" fmla="*/ 489 w 889"/>
              <a:gd name="T31" fmla="*/ 845 h 889"/>
              <a:gd name="T32" fmla="*/ 489 w 889"/>
              <a:gd name="T33" fmla="*/ 808 h 889"/>
              <a:gd name="T34" fmla="*/ 808 w 889"/>
              <a:gd name="T35" fmla="*/ 489 h 889"/>
              <a:gd name="T36" fmla="*/ 845 w 889"/>
              <a:gd name="T37" fmla="*/ 489 h 889"/>
              <a:gd name="T38" fmla="*/ 889 w 889"/>
              <a:gd name="T39" fmla="*/ 445 h 889"/>
              <a:gd name="T40" fmla="*/ 845 w 889"/>
              <a:gd name="T41" fmla="*/ 400 h 889"/>
              <a:gd name="T42" fmla="*/ 718 w 889"/>
              <a:gd name="T43" fmla="*/ 400 h 889"/>
              <a:gd name="T44" fmla="*/ 603 w 889"/>
              <a:gd name="T45" fmla="*/ 400 h 889"/>
              <a:gd name="T46" fmla="*/ 489 w 889"/>
              <a:gd name="T47" fmla="*/ 286 h 889"/>
              <a:gd name="T48" fmla="*/ 489 w 889"/>
              <a:gd name="T49" fmla="*/ 172 h 889"/>
              <a:gd name="T50" fmla="*/ 718 w 889"/>
              <a:gd name="T51" fmla="*/ 400 h 889"/>
              <a:gd name="T52" fmla="*/ 400 w 889"/>
              <a:gd name="T53" fmla="*/ 172 h 889"/>
              <a:gd name="T54" fmla="*/ 400 w 889"/>
              <a:gd name="T55" fmla="*/ 286 h 889"/>
              <a:gd name="T56" fmla="*/ 286 w 889"/>
              <a:gd name="T57" fmla="*/ 400 h 889"/>
              <a:gd name="T58" fmla="*/ 172 w 889"/>
              <a:gd name="T59" fmla="*/ 400 h 889"/>
              <a:gd name="T60" fmla="*/ 400 w 889"/>
              <a:gd name="T61" fmla="*/ 172 h 889"/>
              <a:gd name="T62" fmla="*/ 172 w 889"/>
              <a:gd name="T63" fmla="*/ 489 h 889"/>
              <a:gd name="T64" fmla="*/ 286 w 889"/>
              <a:gd name="T65" fmla="*/ 489 h 889"/>
              <a:gd name="T66" fmla="*/ 400 w 889"/>
              <a:gd name="T67" fmla="*/ 603 h 889"/>
              <a:gd name="T68" fmla="*/ 400 w 889"/>
              <a:gd name="T69" fmla="*/ 718 h 889"/>
              <a:gd name="T70" fmla="*/ 172 w 889"/>
              <a:gd name="T71" fmla="*/ 489 h 889"/>
              <a:gd name="T72" fmla="*/ 489 w 889"/>
              <a:gd name="T73" fmla="*/ 718 h 889"/>
              <a:gd name="T74" fmla="*/ 489 w 889"/>
              <a:gd name="T75" fmla="*/ 603 h 889"/>
              <a:gd name="T76" fmla="*/ 603 w 889"/>
              <a:gd name="T77" fmla="*/ 489 h 889"/>
              <a:gd name="T78" fmla="*/ 718 w 889"/>
              <a:gd name="T79" fmla="*/ 489 h 889"/>
              <a:gd name="T80" fmla="*/ 489 w 889"/>
              <a:gd name="T81" fmla="*/ 718 h 889"/>
              <a:gd name="T82" fmla="*/ 489 w 889"/>
              <a:gd name="T83" fmla="*/ 718 h 889"/>
              <a:gd name="T84" fmla="*/ 489 w 889"/>
              <a:gd name="T85" fmla="*/ 718 h 8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889" h="889">
                <a:moveTo>
                  <a:pt x="845" y="400"/>
                </a:moveTo>
                <a:cubicBezTo>
                  <a:pt x="808" y="400"/>
                  <a:pt x="808" y="400"/>
                  <a:pt x="808" y="400"/>
                </a:cubicBezTo>
                <a:cubicBezTo>
                  <a:pt x="788" y="234"/>
                  <a:pt x="656" y="102"/>
                  <a:pt x="489" y="81"/>
                </a:cubicBezTo>
                <a:cubicBezTo>
                  <a:pt x="489" y="45"/>
                  <a:pt x="489" y="45"/>
                  <a:pt x="489" y="45"/>
                </a:cubicBezTo>
                <a:cubicBezTo>
                  <a:pt x="489" y="20"/>
                  <a:pt x="469" y="0"/>
                  <a:pt x="445" y="0"/>
                </a:cubicBezTo>
                <a:cubicBezTo>
                  <a:pt x="420" y="0"/>
                  <a:pt x="400" y="20"/>
                  <a:pt x="400" y="45"/>
                </a:cubicBezTo>
                <a:cubicBezTo>
                  <a:pt x="400" y="81"/>
                  <a:pt x="400" y="81"/>
                  <a:pt x="400" y="81"/>
                </a:cubicBezTo>
                <a:cubicBezTo>
                  <a:pt x="234" y="102"/>
                  <a:pt x="102" y="234"/>
                  <a:pt x="81" y="400"/>
                </a:cubicBezTo>
                <a:cubicBezTo>
                  <a:pt x="45" y="400"/>
                  <a:pt x="45" y="400"/>
                  <a:pt x="45" y="400"/>
                </a:cubicBezTo>
                <a:cubicBezTo>
                  <a:pt x="20" y="400"/>
                  <a:pt x="0" y="420"/>
                  <a:pt x="0" y="445"/>
                </a:cubicBezTo>
                <a:cubicBezTo>
                  <a:pt x="0" y="469"/>
                  <a:pt x="20" y="489"/>
                  <a:pt x="45" y="489"/>
                </a:cubicBezTo>
                <a:cubicBezTo>
                  <a:pt x="81" y="489"/>
                  <a:pt x="81" y="489"/>
                  <a:pt x="81" y="489"/>
                </a:cubicBezTo>
                <a:cubicBezTo>
                  <a:pt x="102" y="656"/>
                  <a:pt x="234" y="788"/>
                  <a:pt x="400" y="808"/>
                </a:cubicBezTo>
                <a:cubicBezTo>
                  <a:pt x="400" y="845"/>
                  <a:pt x="400" y="845"/>
                  <a:pt x="400" y="845"/>
                </a:cubicBezTo>
                <a:cubicBezTo>
                  <a:pt x="400" y="869"/>
                  <a:pt x="420" y="889"/>
                  <a:pt x="445" y="889"/>
                </a:cubicBezTo>
                <a:cubicBezTo>
                  <a:pt x="469" y="889"/>
                  <a:pt x="489" y="869"/>
                  <a:pt x="489" y="845"/>
                </a:cubicBezTo>
                <a:cubicBezTo>
                  <a:pt x="489" y="808"/>
                  <a:pt x="489" y="808"/>
                  <a:pt x="489" y="808"/>
                </a:cubicBezTo>
                <a:cubicBezTo>
                  <a:pt x="656" y="788"/>
                  <a:pt x="788" y="656"/>
                  <a:pt x="808" y="489"/>
                </a:cubicBezTo>
                <a:cubicBezTo>
                  <a:pt x="845" y="489"/>
                  <a:pt x="845" y="489"/>
                  <a:pt x="845" y="489"/>
                </a:cubicBezTo>
                <a:cubicBezTo>
                  <a:pt x="869" y="489"/>
                  <a:pt x="889" y="469"/>
                  <a:pt x="889" y="445"/>
                </a:cubicBezTo>
                <a:cubicBezTo>
                  <a:pt x="889" y="420"/>
                  <a:pt x="869" y="400"/>
                  <a:pt x="845" y="400"/>
                </a:cubicBezTo>
                <a:close/>
                <a:moveTo>
                  <a:pt x="718" y="400"/>
                </a:moveTo>
                <a:cubicBezTo>
                  <a:pt x="603" y="400"/>
                  <a:pt x="603" y="400"/>
                  <a:pt x="603" y="400"/>
                </a:cubicBezTo>
                <a:cubicBezTo>
                  <a:pt x="587" y="345"/>
                  <a:pt x="544" y="302"/>
                  <a:pt x="489" y="286"/>
                </a:cubicBezTo>
                <a:cubicBezTo>
                  <a:pt x="489" y="172"/>
                  <a:pt x="489" y="172"/>
                  <a:pt x="489" y="172"/>
                </a:cubicBezTo>
                <a:cubicBezTo>
                  <a:pt x="606" y="191"/>
                  <a:pt x="699" y="283"/>
                  <a:pt x="718" y="400"/>
                </a:cubicBezTo>
                <a:close/>
                <a:moveTo>
                  <a:pt x="400" y="172"/>
                </a:moveTo>
                <a:cubicBezTo>
                  <a:pt x="400" y="286"/>
                  <a:pt x="400" y="286"/>
                  <a:pt x="400" y="286"/>
                </a:cubicBezTo>
                <a:cubicBezTo>
                  <a:pt x="345" y="302"/>
                  <a:pt x="302" y="345"/>
                  <a:pt x="286" y="400"/>
                </a:cubicBezTo>
                <a:cubicBezTo>
                  <a:pt x="172" y="400"/>
                  <a:pt x="172" y="400"/>
                  <a:pt x="172" y="400"/>
                </a:cubicBezTo>
                <a:cubicBezTo>
                  <a:pt x="191" y="283"/>
                  <a:pt x="283" y="191"/>
                  <a:pt x="400" y="172"/>
                </a:cubicBezTo>
                <a:close/>
                <a:moveTo>
                  <a:pt x="172" y="489"/>
                </a:moveTo>
                <a:cubicBezTo>
                  <a:pt x="286" y="489"/>
                  <a:pt x="286" y="489"/>
                  <a:pt x="286" y="489"/>
                </a:cubicBezTo>
                <a:cubicBezTo>
                  <a:pt x="302" y="544"/>
                  <a:pt x="345" y="587"/>
                  <a:pt x="400" y="603"/>
                </a:cubicBezTo>
                <a:cubicBezTo>
                  <a:pt x="400" y="718"/>
                  <a:pt x="400" y="718"/>
                  <a:pt x="400" y="718"/>
                </a:cubicBezTo>
                <a:cubicBezTo>
                  <a:pt x="283" y="699"/>
                  <a:pt x="191" y="606"/>
                  <a:pt x="172" y="489"/>
                </a:cubicBezTo>
                <a:close/>
                <a:moveTo>
                  <a:pt x="489" y="718"/>
                </a:moveTo>
                <a:cubicBezTo>
                  <a:pt x="489" y="603"/>
                  <a:pt x="489" y="603"/>
                  <a:pt x="489" y="603"/>
                </a:cubicBezTo>
                <a:cubicBezTo>
                  <a:pt x="544" y="587"/>
                  <a:pt x="587" y="544"/>
                  <a:pt x="603" y="489"/>
                </a:cubicBezTo>
                <a:cubicBezTo>
                  <a:pt x="718" y="489"/>
                  <a:pt x="718" y="489"/>
                  <a:pt x="718" y="489"/>
                </a:cubicBezTo>
                <a:cubicBezTo>
                  <a:pt x="699" y="606"/>
                  <a:pt x="606" y="699"/>
                  <a:pt x="489" y="718"/>
                </a:cubicBezTo>
                <a:close/>
                <a:moveTo>
                  <a:pt x="489" y="718"/>
                </a:moveTo>
                <a:cubicBezTo>
                  <a:pt x="489" y="718"/>
                  <a:pt x="489" y="718"/>
                  <a:pt x="489" y="718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48" name="Group 147"/>
          <p:cNvGrpSpPr/>
          <p:nvPr/>
        </p:nvGrpSpPr>
        <p:grpSpPr>
          <a:xfrm>
            <a:off x="584643" y="1655892"/>
            <a:ext cx="4452458" cy="3702466"/>
            <a:chOff x="4110774" y="1433156"/>
            <a:chExt cx="4452458" cy="3702466"/>
          </a:xfrm>
        </p:grpSpPr>
        <p:sp>
          <p:nvSpPr>
            <p:cNvPr id="149" name="Freeform 7"/>
            <p:cNvSpPr>
              <a:spLocks/>
            </p:cNvSpPr>
            <p:nvPr/>
          </p:nvSpPr>
          <p:spPr bwMode="auto">
            <a:xfrm>
              <a:off x="6308253" y="1505655"/>
              <a:ext cx="2254979" cy="1544985"/>
            </a:xfrm>
            <a:custGeom>
              <a:avLst/>
              <a:gdLst>
                <a:gd name="T0" fmla="*/ 381 w 619"/>
                <a:gd name="T1" fmla="*/ 0 h 424"/>
                <a:gd name="T2" fmla="*/ 228 w 619"/>
                <a:gd name="T3" fmla="*/ 101 h 424"/>
                <a:gd name="T4" fmla="*/ 165 w 619"/>
                <a:gd name="T5" fmla="*/ 88 h 424"/>
                <a:gd name="T6" fmla="*/ 0 w 619"/>
                <a:gd name="T7" fmla="*/ 256 h 424"/>
                <a:gd name="T8" fmla="*/ 25 w 619"/>
                <a:gd name="T9" fmla="*/ 347 h 424"/>
                <a:gd name="T10" fmla="*/ 378 w 619"/>
                <a:gd name="T11" fmla="*/ 347 h 424"/>
                <a:gd name="T12" fmla="*/ 397 w 619"/>
                <a:gd name="T13" fmla="*/ 366 h 424"/>
                <a:gd name="T14" fmla="*/ 397 w 619"/>
                <a:gd name="T15" fmla="*/ 424 h 424"/>
                <a:gd name="T16" fmla="*/ 504 w 619"/>
                <a:gd name="T17" fmla="*/ 424 h 424"/>
                <a:gd name="T18" fmla="*/ 619 w 619"/>
                <a:gd name="T19" fmla="*/ 303 h 424"/>
                <a:gd name="T20" fmla="*/ 544 w 619"/>
                <a:gd name="T21" fmla="*/ 191 h 424"/>
                <a:gd name="T22" fmla="*/ 546 w 619"/>
                <a:gd name="T23" fmla="*/ 166 h 424"/>
                <a:gd name="T24" fmla="*/ 381 w 619"/>
                <a:gd name="T25" fmla="*/ 0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9" h="424">
                  <a:moveTo>
                    <a:pt x="381" y="0"/>
                  </a:moveTo>
                  <a:cubicBezTo>
                    <a:pt x="312" y="0"/>
                    <a:pt x="254" y="41"/>
                    <a:pt x="228" y="101"/>
                  </a:cubicBezTo>
                  <a:cubicBezTo>
                    <a:pt x="209" y="93"/>
                    <a:pt x="188" y="88"/>
                    <a:pt x="165" y="88"/>
                  </a:cubicBezTo>
                  <a:cubicBezTo>
                    <a:pt x="74" y="88"/>
                    <a:pt x="0" y="165"/>
                    <a:pt x="0" y="256"/>
                  </a:cubicBezTo>
                  <a:cubicBezTo>
                    <a:pt x="0" y="289"/>
                    <a:pt x="9" y="320"/>
                    <a:pt x="25" y="347"/>
                  </a:cubicBezTo>
                  <a:cubicBezTo>
                    <a:pt x="378" y="347"/>
                    <a:pt x="378" y="347"/>
                    <a:pt x="378" y="347"/>
                  </a:cubicBezTo>
                  <a:cubicBezTo>
                    <a:pt x="388" y="347"/>
                    <a:pt x="397" y="355"/>
                    <a:pt x="397" y="366"/>
                  </a:cubicBezTo>
                  <a:cubicBezTo>
                    <a:pt x="397" y="424"/>
                    <a:pt x="397" y="424"/>
                    <a:pt x="397" y="424"/>
                  </a:cubicBezTo>
                  <a:cubicBezTo>
                    <a:pt x="504" y="424"/>
                    <a:pt x="504" y="424"/>
                    <a:pt x="504" y="424"/>
                  </a:cubicBezTo>
                  <a:cubicBezTo>
                    <a:pt x="568" y="424"/>
                    <a:pt x="619" y="367"/>
                    <a:pt x="619" y="303"/>
                  </a:cubicBezTo>
                  <a:cubicBezTo>
                    <a:pt x="619" y="252"/>
                    <a:pt x="588" y="208"/>
                    <a:pt x="544" y="191"/>
                  </a:cubicBezTo>
                  <a:cubicBezTo>
                    <a:pt x="545" y="183"/>
                    <a:pt x="546" y="174"/>
                    <a:pt x="546" y="166"/>
                  </a:cubicBezTo>
                  <a:cubicBezTo>
                    <a:pt x="546" y="74"/>
                    <a:pt x="472" y="0"/>
                    <a:pt x="381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8"/>
            <p:cNvSpPr>
              <a:spLocks/>
            </p:cNvSpPr>
            <p:nvPr/>
          </p:nvSpPr>
          <p:spPr bwMode="auto">
            <a:xfrm>
              <a:off x="5018265" y="1433156"/>
              <a:ext cx="1652486" cy="1137489"/>
            </a:xfrm>
            <a:custGeom>
              <a:avLst/>
              <a:gdLst>
                <a:gd name="T0" fmla="*/ 454 w 454"/>
                <a:gd name="T1" fmla="*/ 222 h 312"/>
                <a:gd name="T2" fmla="*/ 399 w 454"/>
                <a:gd name="T3" fmla="*/ 140 h 312"/>
                <a:gd name="T4" fmla="*/ 400 w 454"/>
                <a:gd name="T5" fmla="*/ 121 h 312"/>
                <a:gd name="T6" fmla="*/ 279 w 454"/>
                <a:gd name="T7" fmla="*/ 0 h 312"/>
                <a:gd name="T8" fmla="*/ 168 w 454"/>
                <a:gd name="T9" fmla="*/ 74 h 312"/>
                <a:gd name="T10" fmla="*/ 121 w 454"/>
                <a:gd name="T11" fmla="*/ 64 h 312"/>
                <a:gd name="T12" fmla="*/ 0 w 454"/>
                <a:gd name="T13" fmla="*/ 188 h 312"/>
                <a:gd name="T14" fmla="*/ 110 w 454"/>
                <a:gd name="T15" fmla="*/ 312 h 312"/>
                <a:gd name="T16" fmla="*/ 370 w 454"/>
                <a:gd name="T17" fmla="*/ 312 h 312"/>
                <a:gd name="T18" fmla="*/ 454 w 454"/>
                <a:gd name="T19" fmla="*/ 22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4" h="312">
                  <a:moveTo>
                    <a:pt x="454" y="222"/>
                  </a:moveTo>
                  <a:cubicBezTo>
                    <a:pt x="454" y="185"/>
                    <a:pt x="431" y="153"/>
                    <a:pt x="399" y="140"/>
                  </a:cubicBezTo>
                  <a:cubicBezTo>
                    <a:pt x="400" y="134"/>
                    <a:pt x="400" y="127"/>
                    <a:pt x="400" y="121"/>
                  </a:cubicBezTo>
                  <a:cubicBezTo>
                    <a:pt x="400" y="54"/>
                    <a:pt x="346" y="0"/>
                    <a:pt x="279" y="0"/>
                  </a:cubicBezTo>
                  <a:cubicBezTo>
                    <a:pt x="229" y="0"/>
                    <a:pt x="186" y="30"/>
                    <a:pt x="168" y="74"/>
                  </a:cubicBezTo>
                  <a:cubicBezTo>
                    <a:pt x="153" y="68"/>
                    <a:pt x="138" y="64"/>
                    <a:pt x="121" y="64"/>
                  </a:cubicBezTo>
                  <a:cubicBezTo>
                    <a:pt x="54" y="64"/>
                    <a:pt x="0" y="121"/>
                    <a:pt x="0" y="188"/>
                  </a:cubicBezTo>
                  <a:cubicBezTo>
                    <a:pt x="0" y="252"/>
                    <a:pt x="48" y="308"/>
                    <a:pt x="110" y="312"/>
                  </a:cubicBezTo>
                  <a:cubicBezTo>
                    <a:pt x="370" y="312"/>
                    <a:pt x="370" y="312"/>
                    <a:pt x="370" y="312"/>
                  </a:cubicBezTo>
                  <a:cubicBezTo>
                    <a:pt x="417" y="312"/>
                    <a:pt x="454" y="269"/>
                    <a:pt x="454" y="222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9"/>
            <p:cNvSpPr>
              <a:spLocks/>
            </p:cNvSpPr>
            <p:nvPr/>
          </p:nvSpPr>
          <p:spPr bwMode="auto">
            <a:xfrm>
              <a:off x="5943255" y="4668126"/>
              <a:ext cx="827493" cy="359997"/>
            </a:xfrm>
            <a:custGeom>
              <a:avLst/>
              <a:gdLst>
                <a:gd name="T0" fmla="*/ 24 w 227"/>
                <a:gd name="T1" fmla="*/ 0 h 99"/>
                <a:gd name="T2" fmla="*/ 0 w 227"/>
                <a:gd name="T3" fmla="*/ 99 h 99"/>
                <a:gd name="T4" fmla="*/ 227 w 227"/>
                <a:gd name="T5" fmla="*/ 99 h 99"/>
                <a:gd name="T6" fmla="*/ 203 w 227"/>
                <a:gd name="T7" fmla="*/ 0 h 99"/>
                <a:gd name="T8" fmla="*/ 24 w 227"/>
                <a:gd name="T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99">
                  <a:moveTo>
                    <a:pt x="24" y="0"/>
                  </a:moveTo>
                  <a:cubicBezTo>
                    <a:pt x="16" y="33"/>
                    <a:pt x="8" y="66"/>
                    <a:pt x="0" y="99"/>
                  </a:cubicBezTo>
                  <a:cubicBezTo>
                    <a:pt x="76" y="99"/>
                    <a:pt x="151" y="99"/>
                    <a:pt x="227" y="99"/>
                  </a:cubicBezTo>
                  <a:cubicBezTo>
                    <a:pt x="219" y="66"/>
                    <a:pt x="211" y="33"/>
                    <a:pt x="203" y="0"/>
                  </a:cubicBezTo>
                  <a:cubicBezTo>
                    <a:pt x="143" y="0"/>
                    <a:pt x="84" y="0"/>
                    <a:pt x="24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0"/>
            <p:cNvSpPr>
              <a:spLocks/>
            </p:cNvSpPr>
            <p:nvPr/>
          </p:nvSpPr>
          <p:spPr bwMode="auto">
            <a:xfrm>
              <a:off x="5848257" y="5023123"/>
              <a:ext cx="1017491" cy="67499"/>
            </a:xfrm>
            <a:custGeom>
              <a:avLst/>
              <a:gdLst>
                <a:gd name="T0" fmla="*/ 267 w 279"/>
                <a:gd name="T1" fmla="*/ 0 h 19"/>
                <a:gd name="T2" fmla="*/ 12 w 279"/>
                <a:gd name="T3" fmla="*/ 0 h 19"/>
                <a:gd name="T4" fmla="*/ 0 w 279"/>
                <a:gd name="T5" fmla="*/ 14 h 19"/>
                <a:gd name="T6" fmla="*/ 0 w 279"/>
                <a:gd name="T7" fmla="*/ 19 h 19"/>
                <a:gd name="T8" fmla="*/ 279 w 279"/>
                <a:gd name="T9" fmla="*/ 19 h 19"/>
                <a:gd name="T10" fmla="*/ 279 w 279"/>
                <a:gd name="T11" fmla="*/ 14 h 19"/>
                <a:gd name="T12" fmla="*/ 267 w 279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9" h="19">
                  <a:moveTo>
                    <a:pt x="267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7"/>
                    <a:pt x="0" y="14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279" y="19"/>
                    <a:pt x="279" y="19"/>
                    <a:pt x="279" y="19"/>
                  </a:cubicBezTo>
                  <a:cubicBezTo>
                    <a:pt x="279" y="14"/>
                    <a:pt x="279" y="14"/>
                    <a:pt x="279" y="14"/>
                  </a:cubicBezTo>
                  <a:cubicBezTo>
                    <a:pt x="279" y="7"/>
                    <a:pt x="273" y="0"/>
                    <a:pt x="267" y="0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1"/>
            <p:cNvSpPr>
              <a:spLocks/>
            </p:cNvSpPr>
            <p:nvPr/>
          </p:nvSpPr>
          <p:spPr bwMode="auto">
            <a:xfrm>
              <a:off x="4963265" y="4525627"/>
              <a:ext cx="2789974" cy="269997"/>
            </a:xfrm>
            <a:custGeom>
              <a:avLst/>
              <a:gdLst>
                <a:gd name="T0" fmla="*/ 0 w 766"/>
                <a:gd name="T1" fmla="*/ 0 h 74"/>
                <a:gd name="T2" fmla="*/ 0 w 766"/>
                <a:gd name="T3" fmla="*/ 55 h 74"/>
                <a:gd name="T4" fmla="*/ 19 w 766"/>
                <a:gd name="T5" fmla="*/ 74 h 74"/>
                <a:gd name="T6" fmla="*/ 747 w 766"/>
                <a:gd name="T7" fmla="*/ 74 h 74"/>
                <a:gd name="T8" fmla="*/ 766 w 766"/>
                <a:gd name="T9" fmla="*/ 55 h 74"/>
                <a:gd name="T10" fmla="*/ 766 w 766"/>
                <a:gd name="T11" fmla="*/ 0 h 74"/>
                <a:gd name="T12" fmla="*/ 0 w 766"/>
                <a:gd name="T13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6" h="74">
                  <a:moveTo>
                    <a:pt x="0" y="0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0" y="65"/>
                    <a:pt x="8" y="74"/>
                    <a:pt x="19" y="74"/>
                  </a:cubicBezTo>
                  <a:cubicBezTo>
                    <a:pt x="747" y="74"/>
                    <a:pt x="747" y="74"/>
                    <a:pt x="747" y="74"/>
                  </a:cubicBezTo>
                  <a:cubicBezTo>
                    <a:pt x="757" y="74"/>
                    <a:pt x="766" y="65"/>
                    <a:pt x="766" y="55"/>
                  </a:cubicBezTo>
                  <a:cubicBezTo>
                    <a:pt x="766" y="0"/>
                    <a:pt x="766" y="0"/>
                    <a:pt x="76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2"/>
            <p:cNvSpPr>
              <a:spLocks/>
            </p:cNvSpPr>
            <p:nvPr/>
          </p:nvSpPr>
          <p:spPr bwMode="auto">
            <a:xfrm>
              <a:off x="4963265" y="2770644"/>
              <a:ext cx="2789974" cy="1754985"/>
            </a:xfrm>
            <a:custGeom>
              <a:avLst/>
              <a:gdLst>
                <a:gd name="T0" fmla="*/ 766 w 766"/>
                <a:gd name="T1" fmla="*/ 482 h 482"/>
                <a:gd name="T2" fmla="*/ 766 w 766"/>
                <a:gd name="T3" fmla="*/ 19 h 482"/>
                <a:gd name="T4" fmla="*/ 747 w 766"/>
                <a:gd name="T5" fmla="*/ 0 h 482"/>
                <a:gd name="T6" fmla="*/ 19 w 766"/>
                <a:gd name="T7" fmla="*/ 0 h 482"/>
                <a:gd name="T8" fmla="*/ 0 w 766"/>
                <a:gd name="T9" fmla="*/ 19 h 482"/>
                <a:gd name="T10" fmla="*/ 0 w 766"/>
                <a:gd name="T11" fmla="*/ 482 h 482"/>
                <a:gd name="T12" fmla="*/ 766 w 766"/>
                <a:gd name="T13" fmla="*/ 48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6" h="482">
                  <a:moveTo>
                    <a:pt x="766" y="482"/>
                  </a:moveTo>
                  <a:cubicBezTo>
                    <a:pt x="766" y="19"/>
                    <a:pt x="766" y="19"/>
                    <a:pt x="766" y="19"/>
                  </a:cubicBezTo>
                  <a:cubicBezTo>
                    <a:pt x="766" y="8"/>
                    <a:pt x="757" y="0"/>
                    <a:pt x="74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8" y="0"/>
                    <a:pt x="0" y="8"/>
                    <a:pt x="0" y="19"/>
                  </a:cubicBezTo>
                  <a:cubicBezTo>
                    <a:pt x="0" y="482"/>
                    <a:pt x="0" y="482"/>
                    <a:pt x="0" y="482"/>
                  </a:cubicBezTo>
                  <a:cubicBezTo>
                    <a:pt x="766" y="482"/>
                    <a:pt x="766" y="482"/>
                    <a:pt x="766" y="48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Rectangle 13"/>
            <p:cNvSpPr>
              <a:spLocks noChangeArrowheads="1"/>
            </p:cNvSpPr>
            <p:nvPr/>
          </p:nvSpPr>
          <p:spPr bwMode="auto">
            <a:xfrm>
              <a:off x="5075764" y="2880642"/>
              <a:ext cx="2562476" cy="15324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Rectangle 14"/>
            <p:cNvSpPr>
              <a:spLocks noChangeArrowheads="1"/>
            </p:cNvSpPr>
            <p:nvPr/>
          </p:nvSpPr>
          <p:spPr bwMode="auto">
            <a:xfrm>
              <a:off x="5075764" y="2880642"/>
              <a:ext cx="2562476" cy="1532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5175764" y="2960642"/>
              <a:ext cx="2394977" cy="1382488"/>
            </a:xfrm>
            <a:custGeom>
              <a:avLst/>
              <a:gdLst>
                <a:gd name="T0" fmla="*/ 0 w 958"/>
                <a:gd name="T1" fmla="*/ 552 h 553"/>
                <a:gd name="T2" fmla="*/ 0 w 958"/>
                <a:gd name="T3" fmla="*/ 553 h 553"/>
                <a:gd name="T4" fmla="*/ 958 w 958"/>
                <a:gd name="T5" fmla="*/ 553 h 553"/>
                <a:gd name="T6" fmla="*/ 958 w 958"/>
                <a:gd name="T7" fmla="*/ 0 h 553"/>
                <a:gd name="T8" fmla="*/ 0 w 958"/>
                <a:gd name="T9" fmla="*/ 0 h 553"/>
                <a:gd name="T10" fmla="*/ 0 w 958"/>
                <a:gd name="T11" fmla="*/ 553 h 553"/>
                <a:gd name="T12" fmla="*/ 0 w 958"/>
                <a:gd name="T13" fmla="*/ 553 h 553"/>
                <a:gd name="T14" fmla="*/ 0 w 958"/>
                <a:gd name="T15" fmla="*/ 552 h 553"/>
                <a:gd name="T16" fmla="*/ 1 w 958"/>
                <a:gd name="T17" fmla="*/ 552 h 553"/>
                <a:gd name="T18" fmla="*/ 1 w 958"/>
                <a:gd name="T19" fmla="*/ 3 h 553"/>
                <a:gd name="T20" fmla="*/ 957 w 958"/>
                <a:gd name="T21" fmla="*/ 3 h 553"/>
                <a:gd name="T22" fmla="*/ 957 w 958"/>
                <a:gd name="T23" fmla="*/ 551 h 553"/>
                <a:gd name="T24" fmla="*/ 0 w 958"/>
                <a:gd name="T25" fmla="*/ 551 h 553"/>
                <a:gd name="T26" fmla="*/ 0 w 958"/>
                <a:gd name="T27" fmla="*/ 552 h 553"/>
                <a:gd name="T28" fmla="*/ 1 w 958"/>
                <a:gd name="T29" fmla="*/ 552 h 553"/>
                <a:gd name="T30" fmla="*/ 0 w 958"/>
                <a:gd name="T31" fmla="*/ 552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58" h="553">
                  <a:moveTo>
                    <a:pt x="0" y="552"/>
                  </a:moveTo>
                  <a:lnTo>
                    <a:pt x="0" y="553"/>
                  </a:lnTo>
                  <a:lnTo>
                    <a:pt x="958" y="553"/>
                  </a:lnTo>
                  <a:lnTo>
                    <a:pt x="958" y="0"/>
                  </a:lnTo>
                  <a:lnTo>
                    <a:pt x="0" y="0"/>
                  </a:lnTo>
                  <a:lnTo>
                    <a:pt x="0" y="553"/>
                  </a:lnTo>
                  <a:lnTo>
                    <a:pt x="0" y="553"/>
                  </a:lnTo>
                  <a:lnTo>
                    <a:pt x="0" y="552"/>
                  </a:lnTo>
                  <a:lnTo>
                    <a:pt x="1" y="552"/>
                  </a:lnTo>
                  <a:lnTo>
                    <a:pt x="1" y="3"/>
                  </a:lnTo>
                  <a:lnTo>
                    <a:pt x="957" y="3"/>
                  </a:lnTo>
                  <a:lnTo>
                    <a:pt x="957" y="551"/>
                  </a:lnTo>
                  <a:lnTo>
                    <a:pt x="0" y="551"/>
                  </a:lnTo>
                  <a:lnTo>
                    <a:pt x="0" y="552"/>
                  </a:lnTo>
                  <a:lnTo>
                    <a:pt x="1" y="552"/>
                  </a:lnTo>
                  <a:lnTo>
                    <a:pt x="0" y="55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Rectangle 18"/>
            <p:cNvSpPr>
              <a:spLocks noChangeArrowheads="1"/>
            </p:cNvSpPr>
            <p:nvPr/>
          </p:nvSpPr>
          <p:spPr bwMode="auto">
            <a:xfrm>
              <a:off x="5175764" y="3188141"/>
              <a:ext cx="2394977" cy="7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Rectangle 20"/>
            <p:cNvSpPr>
              <a:spLocks noChangeArrowheads="1"/>
            </p:cNvSpPr>
            <p:nvPr/>
          </p:nvSpPr>
          <p:spPr bwMode="auto">
            <a:xfrm>
              <a:off x="5175764" y="3418138"/>
              <a:ext cx="2394977" cy="7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Rectangle 22"/>
            <p:cNvSpPr>
              <a:spLocks noChangeArrowheads="1"/>
            </p:cNvSpPr>
            <p:nvPr/>
          </p:nvSpPr>
          <p:spPr bwMode="auto">
            <a:xfrm>
              <a:off x="5175764" y="3648136"/>
              <a:ext cx="2394977" cy="7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24"/>
            <p:cNvSpPr>
              <a:spLocks/>
            </p:cNvSpPr>
            <p:nvPr/>
          </p:nvSpPr>
          <p:spPr bwMode="auto">
            <a:xfrm>
              <a:off x="5175764" y="3878133"/>
              <a:ext cx="2394977" cy="7499"/>
            </a:xfrm>
            <a:custGeom>
              <a:avLst/>
              <a:gdLst>
                <a:gd name="T0" fmla="*/ 0 w 958"/>
                <a:gd name="T1" fmla="*/ 3 h 3"/>
                <a:gd name="T2" fmla="*/ 958 w 958"/>
                <a:gd name="T3" fmla="*/ 3 h 3"/>
                <a:gd name="T4" fmla="*/ 958 w 958"/>
                <a:gd name="T5" fmla="*/ 0 h 3"/>
                <a:gd name="T6" fmla="*/ 0 w 95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8" h="3">
                  <a:moveTo>
                    <a:pt x="0" y="3"/>
                  </a:moveTo>
                  <a:lnTo>
                    <a:pt x="958" y="3"/>
                  </a:lnTo>
                  <a:lnTo>
                    <a:pt x="958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26"/>
            <p:cNvSpPr>
              <a:spLocks/>
            </p:cNvSpPr>
            <p:nvPr/>
          </p:nvSpPr>
          <p:spPr bwMode="auto">
            <a:xfrm>
              <a:off x="5175764" y="4108131"/>
              <a:ext cx="2394977" cy="7499"/>
            </a:xfrm>
            <a:custGeom>
              <a:avLst/>
              <a:gdLst>
                <a:gd name="T0" fmla="*/ 0 w 958"/>
                <a:gd name="T1" fmla="*/ 3 h 3"/>
                <a:gd name="T2" fmla="*/ 958 w 958"/>
                <a:gd name="T3" fmla="*/ 3 h 3"/>
                <a:gd name="T4" fmla="*/ 958 w 958"/>
                <a:gd name="T5" fmla="*/ 0 h 3"/>
                <a:gd name="T6" fmla="*/ 0 w 95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8" h="3">
                  <a:moveTo>
                    <a:pt x="0" y="3"/>
                  </a:moveTo>
                  <a:lnTo>
                    <a:pt x="958" y="3"/>
                  </a:lnTo>
                  <a:lnTo>
                    <a:pt x="958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auto">
            <a:xfrm>
              <a:off x="7168245" y="2963141"/>
              <a:ext cx="7499" cy="1377488"/>
            </a:xfrm>
            <a:custGeom>
              <a:avLst/>
              <a:gdLst>
                <a:gd name="T0" fmla="*/ 3 w 3"/>
                <a:gd name="T1" fmla="*/ 551 h 551"/>
                <a:gd name="T2" fmla="*/ 3 w 3"/>
                <a:gd name="T3" fmla="*/ 0 h 551"/>
                <a:gd name="T4" fmla="*/ 0 w 3"/>
                <a:gd name="T5" fmla="*/ 0 h 551"/>
                <a:gd name="T6" fmla="*/ 0 w 3"/>
                <a:gd name="T7" fmla="*/ 551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51">
                  <a:moveTo>
                    <a:pt x="3" y="551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5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30"/>
            <p:cNvSpPr>
              <a:spLocks/>
            </p:cNvSpPr>
            <p:nvPr/>
          </p:nvSpPr>
          <p:spPr bwMode="auto">
            <a:xfrm>
              <a:off x="6770749" y="2963141"/>
              <a:ext cx="2499" cy="1377488"/>
            </a:xfrm>
            <a:custGeom>
              <a:avLst/>
              <a:gdLst>
                <a:gd name="T0" fmla="*/ 1 w 1"/>
                <a:gd name="T1" fmla="*/ 551 h 551"/>
                <a:gd name="T2" fmla="*/ 1 w 1"/>
                <a:gd name="T3" fmla="*/ 0 h 551"/>
                <a:gd name="T4" fmla="*/ 0 w 1"/>
                <a:gd name="T5" fmla="*/ 0 h 551"/>
                <a:gd name="T6" fmla="*/ 0 w 1"/>
                <a:gd name="T7" fmla="*/ 551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551">
                  <a:moveTo>
                    <a:pt x="1" y="551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5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32"/>
            <p:cNvSpPr>
              <a:spLocks/>
            </p:cNvSpPr>
            <p:nvPr/>
          </p:nvSpPr>
          <p:spPr bwMode="auto">
            <a:xfrm>
              <a:off x="6370751" y="2963141"/>
              <a:ext cx="5000" cy="1377488"/>
            </a:xfrm>
            <a:custGeom>
              <a:avLst/>
              <a:gdLst>
                <a:gd name="T0" fmla="*/ 2 w 2"/>
                <a:gd name="T1" fmla="*/ 551 h 551"/>
                <a:gd name="T2" fmla="*/ 2 w 2"/>
                <a:gd name="T3" fmla="*/ 0 h 551"/>
                <a:gd name="T4" fmla="*/ 0 w 2"/>
                <a:gd name="T5" fmla="*/ 0 h 551"/>
                <a:gd name="T6" fmla="*/ 0 w 2"/>
                <a:gd name="T7" fmla="*/ 551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551">
                  <a:moveTo>
                    <a:pt x="2" y="551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5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34"/>
            <p:cNvSpPr>
              <a:spLocks/>
            </p:cNvSpPr>
            <p:nvPr/>
          </p:nvSpPr>
          <p:spPr bwMode="auto">
            <a:xfrm>
              <a:off x="5973255" y="2963141"/>
              <a:ext cx="2499" cy="1377488"/>
            </a:xfrm>
            <a:custGeom>
              <a:avLst/>
              <a:gdLst>
                <a:gd name="T0" fmla="*/ 1 w 1"/>
                <a:gd name="T1" fmla="*/ 551 h 551"/>
                <a:gd name="T2" fmla="*/ 1 w 1"/>
                <a:gd name="T3" fmla="*/ 0 h 551"/>
                <a:gd name="T4" fmla="*/ 0 w 1"/>
                <a:gd name="T5" fmla="*/ 0 h 551"/>
                <a:gd name="T6" fmla="*/ 0 w 1"/>
                <a:gd name="T7" fmla="*/ 551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551">
                  <a:moveTo>
                    <a:pt x="1" y="551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5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7" name="Group 166"/>
            <p:cNvGrpSpPr/>
            <p:nvPr/>
          </p:nvGrpSpPr>
          <p:grpSpPr>
            <a:xfrm>
              <a:off x="5175764" y="2960642"/>
              <a:ext cx="2394977" cy="1382488"/>
              <a:chOff x="5175764" y="2960642"/>
              <a:chExt cx="2394977" cy="1382488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259" name="Rectangle 21"/>
              <p:cNvSpPr>
                <a:spLocks noChangeArrowheads="1"/>
              </p:cNvSpPr>
              <p:nvPr/>
            </p:nvSpPr>
            <p:spPr bwMode="auto">
              <a:xfrm>
                <a:off x="5175764" y="3648136"/>
                <a:ext cx="2394977" cy="749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60" name="Group 259"/>
              <p:cNvGrpSpPr/>
              <p:nvPr/>
            </p:nvGrpSpPr>
            <p:grpSpPr>
              <a:xfrm>
                <a:off x="5175764" y="2960642"/>
                <a:ext cx="2394977" cy="1382488"/>
                <a:chOff x="5175764" y="2960642"/>
                <a:chExt cx="2394977" cy="1382488"/>
              </a:xfrm>
              <a:grpFill/>
            </p:grpSpPr>
            <p:sp>
              <p:nvSpPr>
                <p:cNvPr id="261" name="Freeform 15"/>
                <p:cNvSpPr>
                  <a:spLocks/>
                </p:cNvSpPr>
                <p:nvPr/>
              </p:nvSpPr>
              <p:spPr bwMode="auto">
                <a:xfrm>
                  <a:off x="5175764" y="2960642"/>
                  <a:ext cx="2394977" cy="1382488"/>
                </a:xfrm>
                <a:custGeom>
                  <a:avLst/>
                  <a:gdLst>
                    <a:gd name="T0" fmla="*/ 0 w 958"/>
                    <a:gd name="T1" fmla="*/ 552 h 553"/>
                    <a:gd name="T2" fmla="*/ 0 w 958"/>
                    <a:gd name="T3" fmla="*/ 553 h 553"/>
                    <a:gd name="T4" fmla="*/ 958 w 958"/>
                    <a:gd name="T5" fmla="*/ 553 h 553"/>
                    <a:gd name="T6" fmla="*/ 958 w 958"/>
                    <a:gd name="T7" fmla="*/ 0 h 553"/>
                    <a:gd name="T8" fmla="*/ 0 w 958"/>
                    <a:gd name="T9" fmla="*/ 0 h 553"/>
                    <a:gd name="T10" fmla="*/ 0 w 958"/>
                    <a:gd name="T11" fmla="*/ 553 h 553"/>
                    <a:gd name="T12" fmla="*/ 0 w 958"/>
                    <a:gd name="T13" fmla="*/ 553 h 553"/>
                    <a:gd name="T14" fmla="*/ 0 w 958"/>
                    <a:gd name="T15" fmla="*/ 552 h 553"/>
                    <a:gd name="T16" fmla="*/ 1 w 958"/>
                    <a:gd name="T17" fmla="*/ 552 h 553"/>
                    <a:gd name="T18" fmla="*/ 1 w 958"/>
                    <a:gd name="T19" fmla="*/ 3 h 553"/>
                    <a:gd name="T20" fmla="*/ 957 w 958"/>
                    <a:gd name="T21" fmla="*/ 3 h 553"/>
                    <a:gd name="T22" fmla="*/ 957 w 958"/>
                    <a:gd name="T23" fmla="*/ 551 h 553"/>
                    <a:gd name="T24" fmla="*/ 0 w 958"/>
                    <a:gd name="T25" fmla="*/ 551 h 553"/>
                    <a:gd name="T26" fmla="*/ 0 w 958"/>
                    <a:gd name="T27" fmla="*/ 552 h 553"/>
                    <a:gd name="T28" fmla="*/ 1 w 958"/>
                    <a:gd name="T29" fmla="*/ 552 h 553"/>
                    <a:gd name="T30" fmla="*/ 0 w 958"/>
                    <a:gd name="T31" fmla="*/ 552 h 5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958" h="553">
                      <a:moveTo>
                        <a:pt x="0" y="552"/>
                      </a:moveTo>
                      <a:lnTo>
                        <a:pt x="0" y="553"/>
                      </a:lnTo>
                      <a:lnTo>
                        <a:pt x="958" y="553"/>
                      </a:lnTo>
                      <a:lnTo>
                        <a:pt x="958" y="0"/>
                      </a:lnTo>
                      <a:lnTo>
                        <a:pt x="0" y="0"/>
                      </a:lnTo>
                      <a:lnTo>
                        <a:pt x="0" y="553"/>
                      </a:lnTo>
                      <a:lnTo>
                        <a:pt x="0" y="553"/>
                      </a:lnTo>
                      <a:lnTo>
                        <a:pt x="0" y="552"/>
                      </a:lnTo>
                      <a:lnTo>
                        <a:pt x="1" y="552"/>
                      </a:lnTo>
                      <a:lnTo>
                        <a:pt x="1" y="3"/>
                      </a:lnTo>
                      <a:lnTo>
                        <a:pt x="957" y="3"/>
                      </a:lnTo>
                      <a:lnTo>
                        <a:pt x="957" y="551"/>
                      </a:lnTo>
                      <a:lnTo>
                        <a:pt x="0" y="551"/>
                      </a:lnTo>
                      <a:lnTo>
                        <a:pt x="0" y="552"/>
                      </a:lnTo>
                      <a:lnTo>
                        <a:pt x="1" y="552"/>
                      </a:lnTo>
                      <a:lnTo>
                        <a:pt x="0" y="5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2" name="Rectangle 17"/>
                <p:cNvSpPr>
                  <a:spLocks noChangeArrowheads="1"/>
                </p:cNvSpPr>
                <p:nvPr/>
              </p:nvSpPr>
              <p:spPr bwMode="auto">
                <a:xfrm>
                  <a:off x="5175764" y="3188141"/>
                  <a:ext cx="2394977" cy="7499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3" name="Rectangle 19"/>
                <p:cNvSpPr>
                  <a:spLocks noChangeArrowheads="1"/>
                </p:cNvSpPr>
                <p:nvPr/>
              </p:nvSpPr>
              <p:spPr bwMode="auto">
                <a:xfrm>
                  <a:off x="5175764" y="3418138"/>
                  <a:ext cx="2394977" cy="7499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4" name="Rectangle 23"/>
                <p:cNvSpPr>
                  <a:spLocks noChangeArrowheads="1"/>
                </p:cNvSpPr>
                <p:nvPr/>
              </p:nvSpPr>
              <p:spPr bwMode="auto">
                <a:xfrm>
                  <a:off x="5175764" y="3878133"/>
                  <a:ext cx="2394977" cy="7499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5" name="Rectangle 25"/>
                <p:cNvSpPr>
                  <a:spLocks noChangeArrowheads="1"/>
                </p:cNvSpPr>
                <p:nvPr/>
              </p:nvSpPr>
              <p:spPr bwMode="auto">
                <a:xfrm>
                  <a:off x="5175764" y="4108131"/>
                  <a:ext cx="2394977" cy="7499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" name="Rectangle 27"/>
                <p:cNvSpPr>
                  <a:spLocks noChangeArrowheads="1"/>
                </p:cNvSpPr>
                <p:nvPr/>
              </p:nvSpPr>
              <p:spPr bwMode="auto">
                <a:xfrm>
                  <a:off x="7168245" y="2963141"/>
                  <a:ext cx="7499" cy="137748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7" name="Rectangle 29"/>
                <p:cNvSpPr>
                  <a:spLocks noChangeArrowheads="1"/>
                </p:cNvSpPr>
                <p:nvPr/>
              </p:nvSpPr>
              <p:spPr bwMode="auto">
                <a:xfrm>
                  <a:off x="6770749" y="2963141"/>
                  <a:ext cx="2499" cy="137748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8" name="Rectangle 31"/>
                <p:cNvSpPr>
                  <a:spLocks noChangeArrowheads="1"/>
                </p:cNvSpPr>
                <p:nvPr/>
              </p:nvSpPr>
              <p:spPr bwMode="auto">
                <a:xfrm>
                  <a:off x="6370751" y="2963141"/>
                  <a:ext cx="5000" cy="137748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9" name="Rectangle 33"/>
                <p:cNvSpPr>
                  <a:spLocks noChangeArrowheads="1"/>
                </p:cNvSpPr>
                <p:nvPr/>
              </p:nvSpPr>
              <p:spPr bwMode="auto">
                <a:xfrm>
                  <a:off x="5973255" y="2963141"/>
                  <a:ext cx="2499" cy="137748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0" name="Rectangle 35"/>
                <p:cNvSpPr>
                  <a:spLocks noChangeArrowheads="1"/>
                </p:cNvSpPr>
                <p:nvPr/>
              </p:nvSpPr>
              <p:spPr bwMode="auto">
                <a:xfrm>
                  <a:off x="5570759" y="2963141"/>
                  <a:ext cx="7499" cy="137748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168" name="Freeform 36"/>
            <p:cNvSpPr>
              <a:spLocks/>
            </p:cNvSpPr>
            <p:nvPr/>
          </p:nvSpPr>
          <p:spPr bwMode="auto">
            <a:xfrm>
              <a:off x="5570759" y="2963141"/>
              <a:ext cx="7499" cy="1377488"/>
            </a:xfrm>
            <a:custGeom>
              <a:avLst/>
              <a:gdLst>
                <a:gd name="T0" fmla="*/ 3 w 3"/>
                <a:gd name="T1" fmla="*/ 551 h 551"/>
                <a:gd name="T2" fmla="*/ 3 w 3"/>
                <a:gd name="T3" fmla="*/ 0 h 551"/>
                <a:gd name="T4" fmla="*/ 0 w 3"/>
                <a:gd name="T5" fmla="*/ 0 h 551"/>
                <a:gd name="T6" fmla="*/ 0 w 3"/>
                <a:gd name="T7" fmla="*/ 551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51">
                  <a:moveTo>
                    <a:pt x="3" y="551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5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37"/>
            <p:cNvSpPr>
              <a:spLocks/>
            </p:cNvSpPr>
            <p:nvPr/>
          </p:nvSpPr>
          <p:spPr bwMode="auto">
            <a:xfrm>
              <a:off x="6618250" y="3328138"/>
              <a:ext cx="719993" cy="1022491"/>
            </a:xfrm>
            <a:custGeom>
              <a:avLst/>
              <a:gdLst>
                <a:gd name="T0" fmla="*/ 0 w 288"/>
                <a:gd name="T1" fmla="*/ 409 h 409"/>
                <a:gd name="T2" fmla="*/ 144 w 288"/>
                <a:gd name="T3" fmla="*/ 0 h 409"/>
                <a:gd name="T4" fmla="*/ 288 w 288"/>
                <a:gd name="T5" fmla="*/ 409 h 409"/>
                <a:gd name="T6" fmla="*/ 0 w 288"/>
                <a:gd name="T7" fmla="*/ 409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8" h="409">
                  <a:moveTo>
                    <a:pt x="0" y="409"/>
                  </a:moveTo>
                  <a:lnTo>
                    <a:pt x="144" y="0"/>
                  </a:lnTo>
                  <a:lnTo>
                    <a:pt x="288" y="409"/>
                  </a:lnTo>
                  <a:lnTo>
                    <a:pt x="0" y="4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38"/>
            <p:cNvSpPr>
              <a:spLocks/>
            </p:cNvSpPr>
            <p:nvPr/>
          </p:nvSpPr>
          <p:spPr bwMode="auto">
            <a:xfrm>
              <a:off x="6255754" y="3510637"/>
              <a:ext cx="722494" cy="839992"/>
            </a:xfrm>
            <a:custGeom>
              <a:avLst/>
              <a:gdLst>
                <a:gd name="T0" fmla="*/ 0 w 289"/>
                <a:gd name="T1" fmla="*/ 336 h 336"/>
                <a:gd name="T2" fmla="*/ 145 w 289"/>
                <a:gd name="T3" fmla="*/ 0 h 336"/>
                <a:gd name="T4" fmla="*/ 289 w 289"/>
                <a:gd name="T5" fmla="*/ 336 h 336"/>
                <a:gd name="T6" fmla="*/ 0 w 289"/>
                <a:gd name="T7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9" h="336">
                  <a:moveTo>
                    <a:pt x="0" y="336"/>
                  </a:moveTo>
                  <a:lnTo>
                    <a:pt x="145" y="0"/>
                  </a:lnTo>
                  <a:lnTo>
                    <a:pt x="289" y="336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39"/>
            <p:cNvSpPr>
              <a:spLocks/>
            </p:cNvSpPr>
            <p:nvPr/>
          </p:nvSpPr>
          <p:spPr bwMode="auto">
            <a:xfrm>
              <a:off x="5768258" y="3048141"/>
              <a:ext cx="722494" cy="1302489"/>
            </a:xfrm>
            <a:custGeom>
              <a:avLst/>
              <a:gdLst>
                <a:gd name="T0" fmla="*/ 0 w 289"/>
                <a:gd name="T1" fmla="*/ 521 h 521"/>
                <a:gd name="T2" fmla="*/ 144 w 289"/>
                <a:gd name="T3" fmla="*/ 0 h 521"/>
                <a:gd name="T4" fmla="*/ 289 w 289"/>
                <a:gd name="T5" fmla="*/ 521 h 521"/>
                <a:gd name="T6" fmla="*/ 0 w 289"/>
                <a:gd name="T7" fmla="*/ 521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9" h="521">
                  <a:moveTo>
                    <a:pt x="0" y="521"/>
                  </a:moveTo>
                  <a:lnTo>
                    <a:pt x="144" y="0"/>
                  </a:lnTo>
                  <a:lnTo>
                    <a:pt x="289" y="521"/>
                  </a:lnTo>
                  <a:lnTo>
                    <a:pt x="0" y="52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40"/>
            <p:cNvSpPr>
              <a:spLocks/>
            </p:cNvSpPr>
            <p:nvPr/>
          </p:nvSpPr>
          <p:spPr bwMode="auto">
            <a:xfrm>
              <a:off x="5180764" y="3235640"/>
              <a:ext cx="722494" cy="1114990"/>
            </a:xfrm>
            <a:custGeom>
              <a:avLst/>
              <a:gdLst>
                <a:gd name="T0" fmla="*/ 0 w 289"/>
                <a:gd name="T1" fmla="*/ 446 h 446"/>
                <a:gd name="T2" fmla="*/ 145 w 289"/>
                <a:gd name="T3" fmla="*/ 0 h 446"/>
                <a:gd name="T4" fmla="*/ 289 w 289"/>
                <a:gd name="T5" fmla="*/ 446 h 446"/>
                <a:gd name="T6" fmla="*/ 0 w 289"/>
                <a:gd name="T7" fmla="*/ 446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9" h="446">
                  <a:moveTo>
                    <a:pt x="0" y="446"/>
                  </a:moveTo>
                  <a:lnTo>
                    <a:pt x="145" y="0"/>
                  </a:lnTo>
                  <a:lnTo>
                    <a:pt x="289" y="446"/>
                  </a:lnTo>
                  <a:lnTo>
                    <a:pt x="0" y="4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67"/>
            <p:cNvSpPr>
              <a:spLocks/>
            </p:cNvSpPr>
            <p:nvPr/>
          </p:nvSpPr>
          <p:spPr bwMode="auto">
            <a:xfrm>
              <a:off x="7760739" y="3703136"/>
              <a:ext cx="199998" cy="197499"/>
            </a:xfrm>
            <a:custGeom>
              <a:avLst/>
              <a:gdLst>
                <a:gd name="T0" fmla="*/ 49 w 55"/>
                <a:gd name="T1" fmla="*/ 48 h 54"/>
                <a:gd name="T2" fmla="*/ 49 w 55"/>
                <a:gd name="T3" fmla="*/ 26 h 54"/>
                <a:gd name="T4" fmla="*/ 29 w 55"/>
                <a:gd name="T5" fmla="*/ 6 h 54"/>
                <a:gd name="T6" fmla="*/ 7 w 55"/>
                <a:gd name="T7" fmla="*/ 7 h 54"/>
                <a:gd name="T8" fmla="*/ 7 w 55"/>
                <a:gd name="T9" fmla="*/ 7 h 54"/>
                <a:gd name="T10" fmla="*/ 7 w 55"/>
                <a:gd name="T11" fmla="*/ 29 h 54"/>
                <a:gd name="T12" fmla="*/ 27 w 55"/>
                <a:gd name="T13" fmla="*/ 48 h 54"/>
                <a:gd name="T14" fmla="*/ 49 w 55"/>
                <a:gd name="T15" fmla="*/ 4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" h="54">
                  <a:moveTo>
                    <a:pt x="49" y="48"/>
                  </a:moveTo>
                  <a:cubicBezTo>
                    <a:pt x="55" y="41"/>
                    <a:pt x="55" y="32"/>
                    <a:pt x="49" y="26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2" y="0"/>
                    <a:pt x="13" y="0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0" y="13"/>
                    <a:pt x="1" y="23"/>
                    <a:pt x="7" y="29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33" y="54"/>
                    <a:pt x="43" y="54"/>
                    <a:pt x="49" y="48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68"/>
            <p:cNvSpPr>
              <a:spLocks noEditPoints="1"/>
            </p:cNvSpPr>
            <p:nvPr/>
          </p:nvSpPr>
          <p:spPr bwMode="auto">
            <a:xfrm>
              <a:off x="7080746" y="3025642"/>
              <a:ext cx="892491" cy="892491"/>
            </a:xfrm>
            <a:custGeom>
              <a:avLst/>
              <a:gdLst>
                <a:gd name="T0" fmla="*/ 35 w 245"/>
                <a:gd name="T1" fmla="*/ 38 h 245"/>
                <a:gd name="T2" fmla="*/ 0 w 245"/>
                <a:gd name="T3" fmla="*/ 124 h 245"/>
                <a:gd name="T4" fmla="*/ 37 w 245"/>
                <a:gd name="T5" fmla="*/ 210 h 245"/>
                <a:gd name="T6" fmla="*/ 124 w 245"/>
                <a:gd name="T7" fmla="*/ 245 h 245"/>
                <a:gd name="T8" fmla="*/ 209 w 245"/>
                <a:gd name="T9" fmla="*/ 208 h 245"/>
                <a:gd name="T10" fmla="*/ 209 w 245"/>
                <a:gd name="T11" fmla="*/ 208 h 245"/>
                <a:gd name="T12" fmla="*/ 244 w 245"/>
                <a:gd name="T13" fmla="*/ 122 h 245"/>
                <a:gd name="T14" fmla="*/ 121 w 245"/>
                <a:gd name="T15" fmla="*/ 1 h 245"/>
                <a:gd name="T16" fmla="*/ 35 w 245"/>
                <a:gd name="T17" fmla="*/ 38 h 245"/>
                <a:gd name="T18" fmla="*/ 213 w 245"/>
                <a:gd name="T19" fmla="*/ 122 h 245"/>
                <a:gd name="T20" fmla="*/ 187 w 245"/>
                <a:gd name="T21" fmla="*/ 187 h 245"/>
                <a:gd name="T22" fmla="*/ 123 w 245"/>
                <a:gd name="T23" fmla="*/ 214 h 245"/>
                <a:gd name="T24" fmla="*/ 59 w 245"/>
                <a:gd name="T25" fmla="*/ 188 h 245"/>
                <a:gd name="T26" fmla="*/ 32 w 245"/>
                <a:gd name="T27" fmla="*/ 124 h 245"/>
                <a:gd name="T28" fmla="*/ 58 w 245"/>
                <a:gd name="T29" fmla="*/ 59 h 245"/>
                <a:gd name="T30" fmla="*/ 121 w 245"/>
                <a:gd name="T31" fmla="*/ 32 h 245"/>
                <a:gd name="T32" fmla="*/ 213 w 245"/>
                <a:gd name="T33" fmla="*/ 12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5" h="245">
                  <a:moveTo>
                    <a:pt x="35" y="38"/>
                  </a:moveTo>
                  <a:cubicBezTo>
                    <a:pt x="13" y="61"/>
                    <a:pt x="0" y="92"/>
                    <a:pt x="0" y="124"/>
                  </a:cubicBezTo>
                  <a:cubicBezTo>
                    <a:pt x="1" y="157"/>
                    <a:pt x="14" y="187"/>
                    <a:pt x="37" y="210"/>
                  </a:cubicBezTo>
                  <a:cubicBezTo>
                    <a:pt x="60" y="233"/>
                    <a:pt x="91" y="245"/>
                    <a:pt x="124" y="245"/>
                  </a:cubicBezTo>
                  <a:cubicBezTo>
                    <a:pt x="156" y="245"/>
                    <a:pt x="187" y="232"/>
                    <a:pt x="209" y="208"/>
                  </a:cubicBezTo>
                  <a:cubicBezTo>
                    <a:pt x="209" y="208"/>
                    <a:pt x="209" y="208"/>
                    <a:pt x="209" y="208"/>
                  </a:cubicBezTo>
                  <a:cubicBezTo>
                    <a:pt x="232" y="185"/>
                    <a:pt x="245" y="154"/>
                    <a:pt x="244" y="122"/>
                  </a:cubicBezTo>
                  <a:cubicBezTo>
                    <a:pt x="244" y="54"/>
                    <a:pt x="188" y="0"/>
                    <a:pt x="121" y="1"/>
                  </a:cubicBezTo>
                  <a:cubicBezTo>
                    <a:pt x="89" y="1"/>
                    <a:pt x="58" y="14"/>
                    <a:pt x="35" y="38"/>
                  </a:cubicBezTo>
                  <a:moveTo>
                    <a:pt x="213" y="122"/>
                  </a:moveTo>
                  <a:cubicBezTo>
                    <a:pt x="213" y="146"/>
                    <a:pt x="204" y="169"/>
                    <a:pt x="187" y="187"/>
                  </a:cubicBezTo>
                  <a:cubicBezTo>
                    <a:pt x="170" y="204"/>
                    <a:pt x="148" y="213"/>
                    <a:pt x="123" y="214"/>
                  </a:cubicBezTo>
                  <a:cubicBezTo>
                    <a:pt x="99" y="214"/>
                    <a:pt x="76" y="205"/>
                    <a:pt x="59" y="188"/>
                  </a:cubicBezTo>
                  <a:cubicBezTo>
                    <a:pt x="42" y="171"/>
                    <a:pt x="32" y="148"/>
                    <a:pt x="32" y="124"/>
                  </a:cubicBezTo>
                  <a:cubicBezTo>
                    <a:pt x="31" y="100"/>
                    <a:pt x="41" y="77"/>
                    <a:pt x="58" y="59"/>
                  </a:cubicBezTo>
                  <a:cubicBezTo>
                    <a:pt x="75" y="42"/>
                    <a:pt x="97" y="32"/>
                    <a:pt x="121" y="32"/>
                  </a:cubicBezTo>
                  <a:cubicBezTo>
                    <a:pt x="171" y="32"/>
                    <a:pt x="213" y="72"/>
                    <a:pt x="213" y="122"/>
                  </a:cubicBez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69"/>
            <p:cNvSpPr>
              <a:spLocks noEditPoints="1"/>
            </p:cNvSpPr>
            <p:nvPr/>
          </p:nvSpPr>
          <p:spPr bwMode="auto">
            <a:xfrm>
              <a:off x="7155746" y="3103141"/>
              <a:ext cx="739992" cy="737494"/>
            </a:xfrm>
            <a:custGeom>
              <a:avLst/>
              <a:gdLst>
                <a:gd name="T0" fmla="*/ 100 w 203"/>
                <a:gd name="T1" fmla="*/ 1 h 203"/>
                <a:gd name="T2" fmla="*/ 29 w 203"/>
                <a:gd name="T3" fmla="*/ 31 h 203"/>
                <a:gd name="T4" fmla="*/ 0 w 203"/>
                <a:gd name="T5" fmla="*/ 103 h 203"/>
                <a:gd name="T6" fmla="*/ 31 w 203"/>
                <a:gd name="T7" fmla="*/ 174 h 203"/>
                <a:gd name="T8" fmla="*/ 103 w 203"/>
                <a:gd name="T9" fmla="*/ 203 h 203"/>
                <a:gd name="T10" fmla="*/ 173 w 203"/>
                <a:gd name="T11" fmla="*/ 173 h 203"/>
                <a:gd name="T12" fmla="*/ 173 w 203"/>
                <a:gd name="T13" fmla="*/ 173 h 203"/>
                <a:gd name="T14" fmla="*/ 202 w 203"/>
                <a:gd name="T15" fmla="*/ 101 h 203"/>
                <a:gd name="T16" fmla="*/ 100 w 203"/>
                <a:gd name="T17" fmla="*/ 1 h 203"/>
                <a:gd name="T18" fmla="*/ 166 w 203"/>
                <a:gd name="T19" fmla="*/ 166 h 203"/>
                <a:gd name="T20" fmla="*/ 102 w 203"/>
                <a:gd name="T21" fmla="*/ 193 h 203"/>
                <a:gd name="T22" fmla="*/ 38 w 203"/>
                <a:gd name="T23" fmla="*/ 167 h 203"/>
                <a:gd name="T24" fmla="*/ 11 w 203"/>
                <a:gd name="T25" fmla="*/ 103 h 203"/>
                <a:gd name="T26" fmla="*/ 37 w 203"/>
                <a:gd name="T27" fmla="*/ 38 h 203"/>
                <a:gd name="T28" fmla="*/ 100 w 203"/>
                <a:gd name="T29" fmla="*/ 11 h 203"/>
                <a:gd name="T30" fmla="*/ 192 w 203"/>
                <a:gd name="T31" fmla="*/ 101 h 203"/>
                <a:gd name="T32" fmla="*/ 166 w 203"/>
                <a:gd name="T33" fmla="*/ 16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3" h="203">
                  <a:moveTo>
                    <a:pt x="100" y="1"/>
                  </a:moveTo>
                  <a:cubicBezTo>
                    <a:pt x="73" y="1"/>
                    <a:pt x="48" y="12"/>
                    <a:pt x="29" y="31"/>
                  </a:cubicBezTo>
                  <a:cubicBezTo>
                    <a:pt x="10" y="51"/>
                    <a:pt x="0" y="76"/>
                    <a:pt x="0" y="103"/>
                  </a:cubicBezTo>
                  <a:cubicBezTo>
                    <a:pt x="1" y="130"/>
                    <a:pt x="12" y="155"/>
                    <a:pt x="31" y="174"/>
                  </a:cubicBezTo>
                  <a:cubicBezTo>
                    <a:pt x="50" y="193"/>
                    <a:pt x="76" y="203"/>
                    <a:pt x="103" y="203"/>
                  </a:cubicBezTo>
                  <a:cubicBezTo>
                    <a:pt x="129" y="203"/>
                    <a:pt x="155" y="192"/>
                    <a:pt x="173" y="173"/>
                  </a:cubicBezTo>
                  <a:cubicBezTo>
                    <a:pt x="173" y="173"/>
                    <a:pt x="173" y="173"/>
                    <a:pt x="173" y="173"/>
                  </a:cubicBezTo>
                  <a:cubicBezTo>
                    <a:pt x="192" y="153"/>
                    <a:pt x="203" y="128"/>
                    <a:pt x="202" y="101"/>
                  </a:cubicBezTo>
                  <a:cubicBezTo>
                    <a:pt x="202" y="45"/>
                    <a:pt x="156" y="0"/>
                    <a:pt x="100" y="1"/>
                  </a:cubicBezTo>
                  <a:moveTo>
                    <a:pt x="166" y="166"/>
                  </a:moveTo>
                  <a:cubicBezTo>
                    <a:pt x="149" y="183"/>
                    <a:pt x="127" y="192"/>
                    <a:pt x="102" y="193"/>
                  </a:cubicBezTo>
                  <a:cubicBezTo>
                    <a:pt x="78" y="193"/>
                    <a:pt x="55" y="184"/>
                    <a:pt x="38" y="167"/>
                  </a:cubicBezTo>
                  <a:cubicBezTo>
                    <a:pt x="21" y="150"/>
                    <a:pt x="11" y="127"/>
                    <a:pt x="11" y="103"/>
                  </a:cubicBezTo>
                  <a:cubicBezTo>
                    <a:pt x="10" y="79"/>
                    <a:pt x="20" y="56"/>
                    <a:pt x="37" y="38"/>
                  </a:cubicBezTo>
                  <a:cubicBezTo>
                    <a:pt x="54" y="21"/>
                    <a:pt x="76" y="11"/>
                    <a:pt x="100" y="11"/>
                  </a:cubicBezTo>
                  <a:cubicBezTo>
                    <a:pt x="150" y="11"/>
                    <a:pt x="192" y="51"/>
                    <a:pt x="192" y="101"/>
                  </a:cubicBezTo>
                  <a:cubicBezTo>
                    <a:pt x="192" y="125"/>
                    <a:pt x="183" y="148"/>
                    <a:pt x="166" y="166"/>
                  </a:cubicBezTo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70"/>
            <p:cNvSpPr>
              <a:spLocks/>
            </p:cNvSpPr>
            <p:nvPr/>
          </p:nvSpPr>
          <p:spPr bwMode="auto">
            <a:xfrm>
              <a:off x="7815739" y="3753134"/>
              <a:ext cx="669995" cy="664995"/>
            </a:xfrm>
            <a:custGeom>
              <a:avLst/>
              <a:gdLst>
                <a:gd name="T0" fmla="*/ 64 w 268"/>
                <a:gd name="T1" fmla="*/ 0 h 266"/>
                <a:gd name="T2" fmla="*/ 0 w 268"/>
                <a:gd name="T3" fmla="*/ 65 h 266"/>
                <a:gd name="T4" fmla="*/ 204 w 268"/>
                <a:gd name="T5" fmla="*/ 266 h 266"/>
                <a:gd name="T6" fmla="*/ 268 w 268"/>
                <a:gd name="T7" fmla="*/ 200 h 266"/>
                <a:gd name="T8" fmla="*/ 64 w 268"/>
                <a:gd name="T9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8" h="266">
                  <a:moveTo>
                    <a:pt x="64" y="0"/>
                  </a:moveTo>
                  <a:lnTo>
                    <a:pt x="0" y="65"/>
                  </a:lnTo>
                  <a:lnTo>
                    <a:pt x="204" y="266"/>
                  </a:lnTo>
                  <a:lnTo>
                    <a:pt x="268" y="20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71"/>
            <p:cNvSpPr>
              <a:spLocks/>
            </p:cNvSpPr>
            <p:nvPr/>
          </p:nvSpPr>
          <p:spPr bwMode="auto">
            <a:xfrm>
              <a:off x="7815739" y="3753134"/>
              <a:ext cx="669995" cy="664995"/>
            </a:xfrm>
            <a:custGeom>
              <a:avLst/>
              <a:gdLst>
                <a:gd name="T0" fmla="*/ 64 w 268"/>
                <a:gd name="T1" fmla="*/ 0 h 266"/>
                <a:gd name="T2" fmla="*/ 0 w 268"/>
                <a:gd name="T3" fmla="*/ 65 h 266"/>
                <a:gd name="T4" fmla="*/ 204 w 268"/>
                <a:gd name="T5" fmla="*/ 266 h 266"/>
                <a:gd name="T6" fmla="*/ 268 w 268"/>
                <a:gd name="T7" fmla="*/ 200 h 266"/>
                <a:gd name="T8" fmla="*/ 64 w 268"/>
                <a:gd name="T9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8" h="266">
                  <a:moveTo>
                    <a:pt x="64" y="0"/>
                  </a:moveTo>
                  <a:lnTo>
                    <a:pt x="0" y="65"/>
                  </a:lnTo>
                  <a:lnTo>
                    <a:pt x="204" y="266"/>
                  </a:lnTo>
                  <a:lnTo>
                    <a:pt x="268" y="200"/>
                  </a:lnTo>
                  <a:lnTo>
                    <a:pt x="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72"/>
            <p:cNvSpPr>
              <a:spLocks/>
            </p:cNvSpPr>
            <p:nvPr/>
          </p:nvSpPr>
          <p:spPr bwMode="auto">
            <a:xfrm>
              <a:off x="7848239" y="3785635"/>
              <a:ext cx="604995" cy="599995"/>
            </a:xfrm>
            <a:custGeom>
              <a:avLst/>
              <a:gdLst>
                <a:gd name="T0" fmla="*/ 38 w 242"/>
                <a:gd name="T1" fmla="*/ 0 h 240"/>
                <a:gd name="T2" fmla="*/ 0 w 242"/>
                <a:gd name="T3" fmla="*/ 38 h 240"/>
                <a:gd name="T4" fmla="*/ 204 w 242"/>
                <a:gd name="T5" fmla="*/ 240 h 240"/>
                <a:gd name="T6" fmla="*/ 242 w 242"/>
                <a:gd name="T7" fmla="*/ 200 h 240"/>
                <a:gd name="T8" fmla="*/ 38 w 242"/>
                <a:gd name="T9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2" h="240">
                  <a:moveTo>
                    <a:pt x="38" y="0"/>
                  </a:moveTo>
                  <a:lnTo>
                    <a:pt x="0" y="38"/>
                  </a:lnTo>
                  <a:lnTo>
                    <a:pt x="204" y="240"/>
                  </a:lnTo>
                  <a:lnTo>
                    <a:pt x="242" y="20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73"/>
            <p:cNvSpPr>
              <a:spLocks/>
            </p:cNvSpPr>
            <p:nvPr/>
          </p:nvSpPr>
          <p:spPr bwMode="auto">
            <a:xfrm>
              <a:off x="7848239" y="3785635"/>
              <a:ext cx="604995" cy="599995"/>
            </a:xfrm>
            <a:custGeom>
              <a:avLst/>
              <a:gdLst>
                <a:gd name="T0" fmla="*/ 38 w 242"/>
                <a:gd name="T1" fmla="*/ 0 h 240"/>
                <a:gd name="T2" fmla="*/ 0 w 242"/>
                <a:gd name="T3" fmla="*/ 38 h 240"/>
                <a:gd name="T4" fmla="*/ 204 w 242"/>
                <a:gd name="T5" fmla="*/ 240 h 240"/>
                <a:gd name="T6" fmla="*/ 242 w 242"/>
                <a:gd name="T7" fmla="*/ 200 h 240"/>
                <a:gd name="T8" fmla="*/ 38 w 242"/>
                <a:gd name="T9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2" h="240">
                  <a:moveTo>
                    <a:pt x="38" y="0"/>
                  </a:moveTo>
                  <a:lnTo>
                    <a:pt x="0" y="38"/>
                  </a:lnTo>
                  <a:lnTo>
                    <a:pt x="204" y="240"/>
                  </a:lnTo>
                  <a:lnTo>
                    <a:pt x="242" y="200"/>
                  </a:lnTo>
                  <a:lnTo>
                    <a:pt x="3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74"/>
            <p:cNvSpPr>
              <a:spLocks/>
            </p:cNvSpPr>
            <p:nvPr/>
          </p:nvSpPr>
          <p:spPr bwMode="auto">
            <a:xfrm>
              <a:off x="8250736" y="4175630"/>
              <a:ext cx="234998" cy="242499"/>
            </a:xfrm>
            <a:custGeom>
              <a:avLst/>
              <a:gdLst>
                <a:gd name="T0" fmla="*/ 64 w 94"/>
                <a:gd name="T1" fmla="*/ 0 h 97"/>
                <a:gd name="T2" fmla="*/ 0 w 94"/>
                <a:gd name="T3" fmla="*/ 66 h 97"/>
                <a:gd name="T4" fmla="*/ 30 w 94"/>
                <a:gd name="T5" fmla="*/ 97 h 97"/>
                <a:gd name="T6" fmla="*/ 94 w 94"/>
                <a:gd name="T7" fmla="*/ 31 h 97"/>
                <a:gd name="T8" fmla="*/ 64 w 94"/>
                <a:gd name="T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7">
                  <a:moveTo>
                    <a:pt x="64" y="0"/>
                  </a:moveTo>
                  <a:lnTo>
                    <a:pt x="0" y="66"/>
                  </a:lnTo>
                  <a:lnTo>
                    <a:pt x="30" y="97"/>
                  </a:lnTo>
                  <a:lnTo>
                    <a:pt x="94" y="31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75"/>
            <p:cNvSpPr>
              <a:spLocks/>
            </p:cNvSpPr>
            <p:nvPr/>
          </p:nvSpPr>
          <p:spPr bwMode="auto">
            <a:xfrm>
              <a:off x="8250736" y="4175630"/>
              <a:ext cx="234998" cy="242499"/>
            </a:xfrm>
            <a:custGeom>
              <a:avLst/>
              <a:gdLst>
                <a:gd name="T0" fmla="*/ 64 w 94"/>
                <a:gd name="T1" fmla="*/ 0 h 97"/>
                <a:gd name="T2" fmla="*/ 0 w 94"/>
                <a:gd name="T3" fmla="*/ 66 h 97"/>
                <a:gd name="T4" fmla="*/ 30 w 94"/>
                <a:gd name="T5" fmla="*/ 97 h 97"/>
                <a:gd name="T6" fmla="*/ 94 w 94"/>
                <a:gd name="T7" fmla="*/ 31 h 97"/>
                <a:gd name="T8" fmla="*/ 64 w 94"/>
                <a:gd name="T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7">
                  <a:moveTo>
                    <a:pt x="64" y="0"/>
                  </a:moveTo>
                  <a:lnTo>
                    <a:pt x="0" y="66"/>
                  </a:lnTo>
                  <a:lnTo>
                    <a:pt x="30" y="97"/>
                  </a:lnTo>
                  <a:lnTo>
                    <a:pt x="94" y="31"/>
                  </a:lnTo>
                  <a:lnTo>
                    <a:pt x="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Rectangle 76"/>
            <p:cNvSpPr>
              <a:spLocks noChangeArrowheads="1"/>
            </p:cNvSpPr>
            <p:nvPr/>
          </p:nvSpPr>
          <p:spPr bwMode="auto">
            <a:xfrm>
              <a:off x="8283235" y="4308129"/>
              <a:ext cx="2499" cy="2499"/>
            </a:xfrm>
            <a:prstGeom prst="rect">
              <a:avLst/>
            </a:prstGeom>
            <a:solidFill>
              <a:srgbClr val="E4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Rectangle 77"/>
            <p:cNvSpPr>
              <a:spLocks noChangeArrowheads="1"/>
            </p:cNvSpPr>
            <p:nvPr/>
          </p:nvSpPr>
          <p:spPr bwMode="auto">
            <a:xfrm>
              <a:off x="8283235" y="4308129"/>
              <a:ext cx="2499" cy="2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78"/>
            <p:cNvSpPr>
              <a:spLocks/>
            </p:cNvSpPr>
            <p:nvPr/>
          </p:nvSpPr>
          <p:spPr bwMode="auto">
            <a:xfrm>
              <a:off x="8283235" y="4210630"/>
              <a:ext cx="90000" cy="97499"/>
            </a:xfrm>
            <a:custGeom>
              <a:avLst/>
              <a:gdLst>
                <a:gd name="T0" fmla="*/ 36 w 36"/>
                <a:gd name="T1" fmla="*/ 0 h 39"/>
                <a:gd name="T2" fmla="*/ 0 w 36"/>
                <a:gd name="T3" fmla="*/ 39 h 39"/>
                <a:gd name="T4" fmla="*/ 0 w 36"/>
                <a:gd name="T5" fmla="*/ 39 h 39"/>
                <a:gd name="T6" fmla="*/ 36 w 36"/>
                <a:gd name="T7" fmla="*/ 0 h 39"/>
                <a:gd name="T8" fmla="*/ 36 w 36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9">
                  <a:moveTo>
                    <a:pt x="36" y="0"/>
                  </a:moveTo>
                  <a:lnTo>
                    <a:pt x="0" y="39"/>
                  </a:lnTo>
                  <a:lnTo>
                    <a:pt x="0" y="39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5B2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79"/>
            <p:cNvSpPr>
              <a:spLocks/>
            </p:cNvSpPr>
            <p:nvPr/>
          </p:nvSpPr>
          <p:spPr bwMode="auto">
            <a:xfrm>
              <a:off x="8283235" y="4210630"/>
              <a:ext cx="90000" cy="97499"/>
            </a:xfrm>
            <a:custGeom>
              <a:avLst/>
              <a:gdLst>
                <a:gd name="T0" fmla="*/ 36 w 36"/>
                <a:gd name="T1" fmla="*/ 0 h 39"/>
                <a:gd name="T2" fmla="*/ 0 w 36"/>
                <a:gd name="T3" fmla="*/ 39 h 39"/>
                <a:gd name="T4" fmla="*/ 0 w 36"/>
                <a:gd name="T5" fmla="*/ 39 h 39"/>
                <a:gd name="T6" fmla="*/ 36 w 36"/>
                <a:gd name="T7" fmla="*/ 0 h 39"/>
                <a:gd name="T8" fmla="*/ 36 w 36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9">
                  <a:moveTo>
                    <a:pt x="36" y="0"/>
                  </a:moveTo>
                  <a:lnTo>
                    <a:pt x="0" y="39"/>
                  </a:lnTo>
                  <a:lnTo>
                    <a:pt x="0" y="39"/>
                  </a:lnTo>
                  <a:lnTo>
                    <a:pt x="36" y="0"/>
                  </a:lnTo>
                  <a:lnTo>
                    <a:pt x="3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80"/>
            <p:cNvSpPr>
              <a:spLocks/>
            </p:cNvSpPr>
            <p:nvPr/>
          </p:nvSpPr>
          <p:spPr bwMode="auto">
            <a:xfrm>
              <a:off x="8403234" y="4285630"/>
              <a:ext cx="50000" cy="55000"/>
            </a:xfrm>
            <a:custGeom>
              <a:avLst/>
              <a:gdLst>
                <a:gd name="T0" fmla="*/ 20 w 20"/>
                <a:gd name="T1" fmla="*/ 0 h 22"/>
                <a:gd name="T2" fmla="*/ 0 w 20"/>
                <a:gd name="T3" fmla="*/ 22 h 22"/>
                <a:gd name="T4" fmla="*/ 20 w 20"/>
                <a:gd name="T5" fmla="*/ 0 h 22"/>
                <a:gd name="T6" fmla="*/ 20 w 20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2">
                  <a:moveTo>
                    <a:pt x="20" y="0"/>
                  </a:moveTo>
                  <a:lnTo>
                    <a:pt x="0" y="22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5B2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81"/>
            <p:cNvSpPr>
              <a:spLocks/>
            </p:cNvSpPr>
            <p:nvPr/>
          </p:nvSpPr>
          <p:spPr bwMode="auto">
            <a:xfrm>
              <a:off x="8403234" y="4285630"/>
              <a:ext cx="50000" cy="55000"/>
            </a:xfrm>
            <a:custGeom>
              <a:avLst/>
              <a:gdLst>
                <a:gd name="T0" fmla="*/ 20 w 20"/>
                <a:gd name="T1" fmla="*/ 0 h 22"/>
                <a:gd name="T2" fmla="*/ 0 w 20"/>
                <a:gd name="T3" fmla="*/ 22 h 22"/>
                <a:gd name="T4" fmla="*/ 20 w 20"/>
                <a:gd name="T5" fmla="*/ 0 h 22"/>
                <a:gd name="T6" fmla="*/ 20 w 20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2">
                  <a:moveTo>
                    <a:pt x="20" y="0"/>
                  </a:moveTo>
                  <a:lnTo>
                    <a:pt x="0" y="22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82"/>
            <p:cNvSpPr>
              <a:spLocks/>
            </p:cNvSpPr>
            <p:nvPr/>
          </p:nvSpPr>
          <p:spPr bwMode="auto">
            <a:xfrm>
              <a:off x="8283235" y="4210630"/>
              <a:ext cx="169998" cy="174998"/>
            </a:xfrm>
            <a:custGeom>
              <a:avLst/>
              <a:gdLst>
                <a:gd name="T0" fmla="*/ 36 w 68"/>
                <a:gd name="T1" fmla="*/ 0 h 70"/>
                <a:gd name="T2" fmla="*/ 0 w 68"/>
                <a:gd name="T3" fmla="*/ 39 h 70"/>
                <a:gd name="T4" fmla="*/ 0 w 68"/>
                <a:gd name="T5" fmla="*/ 39 h 70"/>
                <a:gd name="T6" fmla="*/ 30 w 68"/>
                <a:gd name="T7" fmla="*/ 70 h 70"/>
                <a:gd name="T8" fmla="*/ 48 w 68"/>
                <a:gd name="T9" fmla="*/ 52 h 70"/>
                <a:gd name="T10" fmla="*/ 68 w 68"/>
                <a:gd name="T11" fmla="*/ 30 h 70"/>
                <a:gd name="T12" fmla="*/ 36 w 68"/>
                <a:gd name="T13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70">
                  <a:moveTo>
                    <a:pt x="36" y="0"/>
                  </a:moveTo>
                  <a:lnTo>
                    <a:pt x="0" y="39"/>
                  </a:lnTo>
                  <a:lnTo>
                    <a:pt x="0" y="39"/>
                  </a:lnTo>
                  <a:lnTo>
                    <a:pt x="30" y="70"/>
                  </a:lnTo>
                  <a:lnTo>
                    <a:pt x="48" y="52"/>
                  </a:lnTo>
                  <a:lnTo>
                    <a:pt x="68" y="3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83"/>
            <p:cNvSpPr>
              <a:spLocks/>
            </p:cNvSpPr>
            <p:nvPr/>
          </p:nvSpPr>
          <p:spPr bwMode="auto">
            <a:xfrm>
              <a:off x="8283235" y="4210630"/>
              <a:ext cx="169998" cy="174998"/>
            </a:xfrm>
            <a:custGeom>
              <a:avLst/>
              <a:gdLst>
                <a:gd name="T0" fmla="*/ 36 w 68"/>
                <a:gd name="T1" fmla="*/ 0 h 70"/>
                <a:gd name="T2" fmla="*/ 0 w 68"/>
                <a:gd name="T3" fmla="*/ 39 h 70"/>
                <a:gd name="T4" fmla="*/ 0 w 68"/>
                <a:gd name="T5" fmla="*/ 39 h 70"/>
                <a:gd name="T6" fmla="*/ 30 w 68"/>
                <a:gd name="T7" fmla="*/ 70 h 70"/>
                <a:gd name="T8" fmla="*/ 48 w 68"/>
                <a:gd name="T9" fmla="*/ 52 h 70"/>
                <a:gd name="T10" fmla="*/ 68 w 68"/>
                <a:gd name="T11" fmla="*/ 30 h 70"/>
                <a:gd name="T12" fmla="*/ 36 w 68"/>
                <a:gd name="T13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70">
                  <a:moveTo>
                    <a:pt x="36" y="0"/>
                  </a:moveTo>
                  <a:lnTo>
                    <a:pt x="0" y="39"/>
                  </a:lnTo>
                  <a:lnTo>
                    <a:pt x="0" y="39"/>
                  </a:lnTo>
                  <a:lnTo>
                    <a:pt x="30" y="70"/>
                  </a:lnTo>
                  <a:lnTo>
                    <a:pt x="48" y="52"/>
                  </a:lnTo>
                  <a:lnTo>
                    <a:pt x="68" y="30"/>
                  </a:lnTo>
                  <a:lnTo>
                    <a:pt x="3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90" name="Group 189"/>
            <p:cNvGrpSpPr/>
            <p:nvPr/>
          </p:nvGrpSpPr>
          <p:grpSpPr>
            <a:xfrm>
              <a:off x="7195744" y="3143141"/>
              <a:ext cx="659995" cy="662492"/>
              <a:chOff x="7195744" y="3143141"/>
              <a:chExt cx="659995" cy="662492"/>
            </a:xfrm>
            <a:solidFill>
              <a:schemeClr val="bg1">
                <a:alpha val="44000"/>
              </a:schemeClr>
            </a:solidFill>
          </p:grpSpPr>
          <p:sp>
            <p:nvSpPr>
              <p:cNvPr id="230" name="Freeform 41"/>
              <p:cNvSpPr>
                <a:spLocks/>
              </p:cNvSpPr>
              <p:nvPr/>
            </p:nvSpPr>
            <p:spPr bwMode="auto">
              <a:xfrm>
                <a:off x="7288245" y="3243139"/>
                <a:ext cx="2499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1" name="Freeform 42"/>
              <p:cNvSpPr>
                <a:spLocks noEditPoints="1"/>
              </p:cNvSpPr>
              <p:nvPr/>
            </p:nvSpPr>
            <p:spPr bwMode="auto">
              <a:xfrm>
                <a:off x="7753240" y="3318138"/>
                <a:ext cx="102499" cy="394997"/>
              </a:xfrm>
              <a:custGeom>
                <a:avLst/>
                <a:gdLst>
                  <a:gd name="T0" fmla="*/ 5 w 28"/>
                  <a:gd name="T1" fmla="*/ 103 h 109"/>
                  <a:gd name="T2" fmla="*/ 8 w 28"/>
                  <a:gd name="T3" fmla="*/ 100 h 109"/>
                  <a:gd name="T4" fmla="*/ 5 w 28"/>
                  <a:gd name="T5" fmla="*/ 103 h 109"/>
                  <a:gd name="T6" fmla="*/ 0 w 28"/>
                  <a:gd name="T7" fmla="*/ 0 h 109"/>
                  <a:gd name="T8" fmla="*/ 0 w 28"/>
                  <a:gd name="T9" fmla="*/ 109 h 109"/>
                  <a:gd name="T10" fmla="*/ 2 w 28"/>
                  <a:gd name="T11" fmla="*/ 107 h 109"/>
                  <a:gd name="T12" fmla="*/ 28 w 28"/>
                  <a:gd name="T13" fmla="*/ 43 h 109"/>
                  <a:gd name="T14" fmla="*/ 28 w 28"/>
                  <a:gd name="T15" fmla="*/ 42 h 109"/>
                  <a:gd name="T16" fmla="*/ 8 w 28"/>
                  <a:gd name="T17" fmla="*/ 100 h 109"/>
                  <a:gd name="T18" fmla="*/ 8 w 28"/>
                  <a:gd name="T19" fmla="*/ 100 h 109"/>
                  <a:gd name="T20" fmla="*/ 8 w 28"/>
                  <a:gd name="T21" fmla="*/ 100 h 109"/>
                  <a:gd name="T22" fmla="*/ 21 w 28"/>
                  <a:gd name="T23" fmla="*/ 79 h 109"/>
                  <a:gd name="T24" fmla="*/ 23 w 28"/>
                  <a:gd name="T25" fmla="*/ 59 h 109"/>
                  <a:gd name="T26" fmla="*/ 0 w 28"/>
                  <a:gd name="T27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8" h="109">
                    <a:moveTo>
                      <a:pt x="5" y="103"/>
                    </a:moveTo>
                    <a:cubicBezTo>
                      <a:pt x="6" y="102"/>
                      <a:pt x="7" y="101"/>
                      <a:pt x="8" y="100"/>
                    </a:cubicBezTo>
                    <a:cubicBezTo>
                      <a:pt x="7" y="101"/>
                      <a:pt x="6" y="102"/>
                      <a:pt x="5" y="103"/>
                    </a:cubicBezTo>
                    <a:moveTo>
                      <a:pt x="0" y="0"/>
                    </a:moveTo>
                    <a:cubicBezTo>
                      <a:pt x="0" y="109"/>
                      <a:pt x="0" y="109"/>
                      <a:pt x="0" y="109"/>
                    </a:cubicBezTo>
                    <a:cubicBezTo>
                      <a:pt x="0" y="108"/>
                      <a:pt x="1" y="107"/>
                      <a:pt x="2" y="107"/>
                    </a:cubicBezTo>
                    <a:cubicBezTo>
                      <a:pt x="19" y="89"/>
                      <a:pt x="28" y="67"/>
                      <a:pt x="28" y="43"/>
                    </a:cubicBezTo>
                    <a:cubicBezTo>
                      <a:pt x="28" y="43"/>
                      <a:pt x="28" y="42"/>
                      <a:pt x="28" y="42"/>
                    </a:cubicBezTo>
                    <a:cubicBezTo>
                      <a:pt x="28" y="63"/>
                      <a:pt x="21" y="84"/>
                      <a:pt x="8" y="100"/>
                    </a:cubicBezTo>
                    <a:cubicBezTo>
                      <a:pt x="8" y="100"/>
                      <a:pt x="8" y="100"/>
                      <a:pt x="8" y="100"/>
                    </a:cubicBezTo>
                    <a:cubicBezTo>
                      <a:pt x="8" y="100"/>
                      <a:pt x="8" y="100"/>
                      <a:pt x="8" y="100"/>
                    </a:cubicBezTo>
                    <a:cubicBezTo>
                      <a:pt x="13" y="94"/>
                      <a:pt x="17" y="87"/>
                      <a:pt x="21" y="79"/>
                    </a:cubicBezTo>
                    <a:cubicBezTo>
                      <a:pt x="22" y="73"/>
                      <a:pt x="23" y="66"/>
                      <a:pt x="23" y="59"/>
                    </a:cubicBezTo>
                    <a:cubicBezTo>
                      <a:pt x="22" y="37"/>
                      <a:pt x="14" y="16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2" name="Freeform 43"/>
              <p:cNvSpPr>
                <a:spLocks/>
              </p:cNvSpPr>
              <p:nvPr/>
            </p:nvSpPr>
            <p:spPr bwMode="auto">
              <a:xfrm>
                <a:off x="7638240" y="3233139"/>
                <a:ext cx="115000" cy="549995"/>
              </a:xfrm>
              <a:custGeom>
                <a:avLst/>
                <a:gdLst>
                  <a:gd name="T0" fmla="*/ 0 w 32"/>
                  <a:gd name="T1" fmla="*/ 0 h 151"/>
                  <a:gd name="T2" fmla="*/ 0 w 32"/>
                  <a:gd name="T3" fmla="*/ 151 h 151"/>
                  <a:gd name="T4" fmla="*/ 32 w 32"/>
                  <a:gd name="T5" fmla="*/ 132 h 151"/>
                  <a:gd name="T6" fmla="*/ 32 w 32"/>
                  <a:gd name="T7" fmla="*/ 23 h 151"/>
                  <a:gd name="T8" fmla="*/ 0 w 32"/>
                  <a:gd name="T9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151">
                    <a:moveTo>
                      <a:pt x="0" y="0"/>
                    </a:moveTo>
                    <a:cubicBezTo>
                      <a:pt x="0" y="151"/>
                      <a:pt x="0" y="151"/>
                      <a:pt x="0" y="151"/>
                    </a:cubicBezTo>
                    <a:cubicBezTo>
                      <a:pt x="12" y="147"/>
                      <a:pt x="22" y="141"/>
                      <a:pt x="32" y="132"/>
                    </a:cubicBezTo>
                    <a:cubicBezTo>
                      <a:pt x="32" y="23"/>
                      <a:pt x="32" y="23"/>
                      <a:pt x="32" y="23"/>
                    </a:cubicBezTo>
                    <a:cubicBezTo>
                      <a:pt x="23" y="13"/>
                      <a:pt x="12" y="6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3" name="Freeform 44"/>
              <p:cNvSpPr>
                <a:spLocks noEditPoints="1"/>
              </p:cNvSpPr>
              <p:nvPr/>
            </p:nvSpPr>
            <p:spPr bwMode="auto">
              <a:xfrm>
                <a:off x="7195744" y="3208139"/>
                <a:ext cx="442496" cy="597494"/>
              </a:xfrm>
              <a:custGeom>
                <a:avLst/>
                <a:gdLst>
                  <a:gd name="T0" fmla="*/ 102 w 121"/>
                  <a:gd name="T1" fmla="*/ 123 h 164"/>
                  <a:gd name="T2" fmla="*/ 40 w 121"/>
                  <a:gd name="T3" fmla="*/ 123 h 164"/>
                  <a:gd name="T4" fmla="*/ 41 w 121"/>
                  <a:gd name="T5" fmla="*/ 126 h 164"/>
                  <a:gd name="T6" fmla="*/ 61 w 121"/>
                  <a:gd name="T7" fmla="*/ 152 h 164"/>
                  <a:gd name="T8" fmla="*/ 31 w 121"/>
                  <a:gd name="T9" fmla="*/ 123 h 164"/>
                  <a:gd name="T10" fmla="*/ 15 w 121"/>
                  <a:gd name="T11" fmla="*/ 123 h 164"/>
                  <a:gd name="T12" fmla="*/ 27 w 121"/>
                  <a:gd name="T13" fmla="*/ 138 h 164"/>
                  <a:gd name="T14" fmla="*/ 90 w 121"/>
                  <a:gd name="T15" fmla="*/ 164 h 164"/>
                  <a:gd name="T16" fmla="*/ 91 w 121"/>
                  <a:gd name="T17" fmla="*/ 164 h 164"/>
                  <a:gd name="T18" fmla="*/ 102 w 121"/>
                  <a:gd name="T19" fmla="*/ 163 h 164"/>
                  <a:gd name="T20" fmla="*/ 102 w 121"/>
                  <a:gd name="T21" fmla="*/ 123 h 164"/>
                  <a:gd name="T22" fmla="*/ 18 w 121"/>
                  <a:gd name="T23" fmla="*/ 60 h 164"/>
                  <a:gd name="T24" fmla="*/ 1 w 121"/>
                  <a:gd name="T25" fmla="*/ 60 h 164"/>
                  <a:gd name="T26" fmla="*/ 0 w 121"/>
                  <a:gd name="T27" fmla="*/ 66 h 164"/>
                  <a:gd name="T28" fmla="*/ 1 w 121"/>
                  <a:gd name="T29" fmla="*/ 60 h 164"/>
                  <a:gd name="T30" fmla="*/ 1 w 121"/>
                  <a:gd name="T31" fmla="*/ 60 h 164"/>
                  <a:gd name="T32" fmla="*/ 0 w 121"/>
                  <a:gd name="T33" fmla="*/ 73 h 164"/>
                  <a:gd name="T34" fmla="*/ 0 w 121"/>
                  <a:gd name="T35" fmla="*/ 74 h 164"/>
                  <a:gd name="T36" fmla="*/ 13 w 121"/>
                  <a:gd name="T37" fmla="*/ 121 h 164"/>
                  <a:gd name="T38" fmla="*/ 30 w 121"/>
                  <a:gd name="T39" fmla="*/ 121 h 164"/>
                  <a:gd name="T40" fmla="*/ 26 w 121"/>
                  <a:gd name="T41" fmla="*/ 115 h 164"/>
                  <a:gd name="T42" fmla="*/ 18 w 121"/>
                  <a:gd name="T43" fmla="*/ 60 h 164"/>
                  <a:gd name="T44" fmla="*/ 102 w 121"/>
                  <a:gd name="T45" fmla="*/ 60 h 164"/>
                  <a:gd name="T46" fmla="*/ 35 w 121"/>
                  <a:gd name="T47" fmla="*/ 60 h 164"/>
                  <a:gd name="T48" fmla="*/ 39 w 121"/>
                  <a:gd name="T49" fmla="*/ 121 h 164"/>
                  <a:gd name="T50" fmla="*/ 102 w 121"/>
                  <a:gd name="T51" fmla="*/ 121 h 164"/>
                  <a:gd name="T52" fmla="*/ 102 w 121"/>
                  <a:gd name="T53" fmla="*/ 60 h 164"/>
                  <a:gd name="T54" fmla="*/ 103 w 121"/>
                  <a:gd name="T55" fmla="*/ 2 h 164"/>
                  <a:gd name="T56" fmla="*/ 103 w 121"/>
                  <a:gd name="T57" fmla="*/ 163 h 164"/>
                  <a:gd name="T58" fmla="*/ 121 w 121"/>
                  <a:gd name="T59" fmla="*/ 158 h 164"/>
                  <a:gd name="T60" fmla="*/ 121 w 121"/>
                  <a:gd name="T61" fmla="*/ 7 h 164"/>
                  <a:gd name="T62" fmla="*/ 103 w 121"/>
                  <a:gd name="T63" fmla="*/ 2 h 164"/>
                  <a:gd name="T64" fmla="*/ 85 w 121"/>
                  <a:gd name="T65" fmla="*/ 0 h 164"/>
                  <a:gd name="T66" fmla="*/ 84 w 121"/>
                  <a:gd name="T67" fmla="*/ 0 h 164"/>
                  <a:gd name="T68" fmla="*/ 20 w 121"/>
                  <a:gd name="T69" fmla="*/ 27 h 164"/>
                  <a:gd name="T70" fmla="*/ 2 w 121"/>
                  <a:gd name="T71" fmla="*/ 54 h 164"/>
                  <a:gd name="T72" fmla="*/ 1 w 121"/>
                  <a:gd name="T73" fmla="*/ 58 h 164"/>
                  <a:gd name="T74" fmla="*/ 18 w 121"/>
                  <a:gd name="T75" fmla="*/ 58 h 164"/>
                  <a:gd name="T76" fmla="*/ 21 w 121"/>
                  <a:gd name="T77" fmla="*/ 46 h 164"/>
                  <a:gd name="T78" fmla="*/ 32 w 121"/>
                  <a:gd name="T79" fmla="*/ 24 h 164"/>
                  <a:gd name="T80" fmla="*/ 50 w 121"/>
                  <a:gd name="T81" fmla="*/ 30 h 164"/>
                  <a:gd name="T82" fmla="*/ 36 w 121"/>
                  <a:gd name="T83" fmla="*/ 57 h 164"/>
                  <a:gd name="T84" fmla="*/ 35 w 121"/>
                  <a:gd name="T85" fmla="*/ 58 h 164"/>
                  <a:gd name="T86" fmla="*/ 102 w 121"/>
                  <a:gd name="T87" fmla="*/ 58 h 164"/>
                  <a:gd name="T88" fmla="*/ 102 w 121"/>
                  <a:gd name="T89" fmla="*/ 1 h 164"/>
                  <a:gd name="T90" fmla="*/ 85 w 121"/>
                  <a:gd name="T91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21" h="164">
                    <a:moveTo>
                      <a:pt x="102" y="123"/>
                    </a:moveTo>
                    <a:cubicBezTo>
                      <a:pt x="40" y="123"/>
                      <a:pt x="40" y="123"/>
                      <a:pt x="40" y="123"/>
                    </a:cubicBezTo>
                    <a:cubicBezTo>
                      <a:pt x="40" y="124"/>
                      <a:pt x="41" y="125"/>
                      <a:pt x="41" y="126"/>
                    </a:cubicBezTo>
                    <a:cubicBezTo>
                      <a:pt x="46" y="136"/>
                      <a:pt x="53" y="144"/>
                      <a:pt x="61" y="152"/>
                    </a:cubicBezTo>
                    <a:cubicBezTo>
                      <a:pt x="49" y="145"/>
                      <a:pt x="39" y="135"/>
                      <a:pt x="31" y="123"/>
                    </a:cubicBezTo>
                    <a:cubicBezTo>
                      <a:pt x="15" y="123"/>
                      <a:pt x="15" y="123"/>
                      <a:pt x="15" y="123"/>
                    </a:cubicBezTo>
                    <a:cubicBezTo>
                      <a:pt x="18" y="128"/>
                      <a:pt x="22" y="133"/>
                      <a:pt x="27" y="138"/>
                    </a:cubicBezTo>
                    <a:cubicBezTo>
                      <a:pt x="44" y="155"/>
                      <a:pt x="67" y="164"/>
                      <a:pt x="90" y="164"/>
                    </a:cubicBezTo>
                    <a:cubicBezTo>
                      <a:pt x="91" y="164"/>
                      <a:pt x="91" y="164"/>
                      <a:pt x="91" y="164"/>
                    </a:cubicBezTo>
                    <a:cubicBezTo>
                      <a:pt x="95" y="164"/>
                      <a:pt x="98" y="163"/>
                      <a:pt x="102" y="163"/>
                    </a:cubicBezTo>
                    <a:cubicBezTo>
                      <a:pt x="102" y="123"/>
                      <a:pt x="102" y="123"/>
                      <a:pt x="102" y="123"/>
                    </a:cubicBezTo>
                    <a:moveTo>
                      <a:pt x="18" y="60"/>
                    </a:moveTo>
                    <a:cubicBezTo>
                      <a:pt x="1" y="60"/>
                      <a:pt x="1" y="60"/>
                      <a:pt x="1" y="60"/>
                    </a:cubicBezTo>
                    <a:cubicBezTo>
                      <a:pt x="0" y="62"/>
                      <a:pt x="0" y="64"/>
                      <a:pt x="0" y="66"/>
                    </a:cubicBezTo>
                    <a:cubicBezTo>
                      <a:pt x="0" y="64"/>
                      <a:pt x="0" y="62"/>
                      <a:pt x="1" y="60"/>
                    </a:cubicBezTo>
                    <a:cubicBezTo>
                      <a:pt x="1" y="60"/>
                      <a:pt x="1" y="60"/>
                      <a:pt x="1" y="60"/>
                    </a:cubicBezTo>
                    <a:cubicBezTo>
                      <a:pt x="0" y="64"/>
                      <a:pt x="0" y="68"/>
                      <a:pt x="0" y="73"/>
                    </a:cubicBezTo>
                    <a:cubicBezTo>
                      <a:pt x="0" y="73"/>
                      <a:pt x="0" y="74"/>
                      <a:pt x="0" y="74"/>
                    </a:cubicBezTo>
                    <a:cubicBezTo>
                      <a:pt x="0" y="91"/>
                      <a:pt x="5" y="107"/>
                      <a:pt x="13" y="121"/>
                    </a:cubicBezTo>
                    <a:cubicBezTo>
                      <a:pt x="30" y="121"/>
                      <a:pt x="30" y="121"/>
                      <a:pt x="30" y="121"/>
                    </a:cubicBezTo>
                    <a:cubicBezTo>
                      <a:pt x="29" y="119"/>
                      <a:pt x="27" y="117"/>
                      <a:pt x="26" y="115"/>
                    </a:cubicBezTo>
                    <a:cubicBezTo>
                      <a:pt x="18" y="97"/>
                      <a:pt x="15" y="78"/>
                      <a:pt x="18" y="60"/>
                    </a:cubicBezTo>
                    <a:moveTo>
                      <a:pt x="102" y="60"/>
                    </a:moveTo>
                    <a:cubicBezTo>
                      <a:pt x="35" y="60"/>
                      <a:pt x="35" y="60"/>
                      <a:pt x="35" y="60"/>
                    </a:cubicBezTo>
                    <a:cubicBezTo>
                      <a:pt x="29" y="80"/>
                      <a:pt x="30" y="102"/>
                      <a:pt x="39" y="121"/>
                    </a:cubicBezTo>
                    <a:cubicBezTo>
                      <a:pt x="102" y="121"/>
                      <a:pt x="102" y="121"/>
                      <a:pt x="102" y="121"/>
                    </a:cubicBezTo>
                    <a:cubicBezTo>
                      <a:pt x="102" y="60"/>
                      <a:pt x="102" y="60"/>
                      <a:pt x="102" y="60"/>
                    </a:cubicBezTo>
                    <a:moveTo>
                      <a:pt x="103" y="2"/>
                    </a:moveTo>
                    <a:cubicBezTo>
                      <a:pt x="103" y="163"/>
                      <a:pt x="103" y="163"/>
                      <a:pt x="103" y="163"/>
                    </a:cubicBezTo>
                    <a:cubicBezTo>
                      <a:pt x="109" y="162"/>
                      <a:pt x="115" y="160"/>
                      <a:pt x="121" y="158"/>
                    </a:cubicBezTo>
                    <a:cubicBezTo>
                      <a:pt x="121" y="7"/>
                      <a:pt x="121" y="7"/>
                      <a:pt x="121" y="7"/>
                    </a:cubicBezTo>
                    <a:cubicBezTo>
                      <a:pt x="116" y="5"/>
                      <a:pt x="110" y="3"/>
                      <a:pt x="103" y="2"/>
                    </a:cubicBezTo>
                    <a:moveTo>
                      <a:pt x="85" y="0"/>
                    </a:moveTo>
                    <a:cubicBezTo>
                      <a:pt x="84" y="0"/>
                      <a:pt x="84" y="0"/>
                      <a:pt x="84" y="0"/>
                    </a:cubicBezTo>
                    <a:cubicBezTo>
                      <a:pt x="60" y="0"/>
                      <a:pt x="37" y="10"/>
                      <a:pt x="20" y="27"/>
                    </a:cubicBezTo>
                    <a:cubicBezTo>
                      <a:pt x="12" y="35"/>
                      <a:pt x="6" y="44"/>
                      <a:pt x="2" y="54"/>
                    </a:cubicBezTo>
                    <a:cubicBezTo>
                      <a:pt x="1" y="55"/>
                      <a:pt x="1" y="57"/>
                      <a:pt x="1" y="58"/>
                    </a:cubicBezTo>
                    <a:cubicBezTo>
                      <a:pt x="18" y="58"/>
                      <a:pt x="18" y="58"/>
                      <a:pt x="18" y="58"/>
                    </a:cubicBezTo>
                    <a:cubicBezTo>
                      <a:pt x="19" y="54"/>
                      <a:pt x="20" y="50"/>
                      <a:pt x="21" y="46"/>
                    </a:cubicBezTo>
                    <a:cubicBezTo>
                      <a:pt x="24" y="38"/>
                      <a:pt x="27" y="30"/>
                      <a:pt x="32" y="24"/>
                    </a:cubicBezTo>
                    <a:cubicBezTo>
                      <a:pt x="50" y="30"/>
                      <a:pt x="50" y="30"/>
                      <a:pt x="50" y="30"/>
                    </a:cubicBezTo>
                    <a:cubicBezTo>
                      <a:pt x="44" y="38"/>
                      <a:pt x="39" y="47"/>
                      <a:pt x="36" y="57"/>
                    </a:cubicBezTo>
                    <a:cubicBezTo>
                      <a:pt x="36" y="57"/>
                      <a:pt x="35" y="57"/>
                      <a:pt x="35" y="58"/>
                    </a:cubicBezTo>
                    <a:cubicBezTo>
                      <a:pt x="102" y="58"/>
                      <a:pt x="102" y="58"/>
                      <a:pt x="102" y="58"/>
                    </a:cubicBezTo>
                    <a:cubicBezTo>
                      <a:pt x="102" y="1"/>
                      <a:pt x="102" y="1"/>
                      <a:pt x="102" y="1"/>
                    </a:cubicBezTo>
                    <a:cubicBezTo>
                      <a:pt x="96" y="0"/>
                      <a:pt x="91" y="0"/>
                      <a:pt x="85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" name="Freeform 45"/>
              <p:cNvSpPr>
                <a:spLocks/>
              </p:cNvSpPr>
              <p:nvPr/>
            </p:nvSpPr>
            <p:spPr bwMode="auto">
              <a:xfrm>
                <a:off x="7568242" y="3210640"/>
                <a:ext cx="2499" cy="589995"/>
              </a:xfrm>
              <a:custGeom>
                <a:avLst/>
                <a:gdLst>
                  <a:gd name="T0" fmla="*/ 0 w 1"/>
                  <a:gd name="T1" fmla="*/ 0 h 162"/>
                  <a:gd name="T2" fmla="*/ 0 w 1"/>
                  <a:gd name="T3" fmla="*/ 57 h 162"/>
                  <a:gd name="T4" fmla="*/ 1 w 1"/>
                  <a:gd name="T5" fmla="*/ 57 h 162"/>
                  <a:gd name="T6" fmla="*/ 1 w 1"/>
                  <a:gd name="T7" fmla="*/ 59 h 162"/>
                  <a:gd name="T8" fmla="*/ 0 w 1"/>
                  <a:gd name="T9" fmla="*/ 59 h 162"/>
                  <a:gd name="T10" fmla="*/ 0 w 1"/>
                  <a:gd name="T11" fmla="*/ 120 h 162"/>
                  <a:gd name="T12" fmla="*/ 1 w 1"/>
                  <a:gd name="T13" fmla="*/ 120 h 162"/>
                  <a:gd name="T14" fmla="*/ 1 w 1"/>
                  <a:gd name="T15" fmla="*/ 122 h 162"/>
                  <a:gd name="T16" fmla="*/ 0 w 1"/>
                  <a:gd name="T17" fmla="*/ 122 h 162"/>
                  <a:gd name="T18" fmla="*/ 0 w 1"/>
                  <a:gd name="T19" fmla="*/ 162 h 162"/>
                  <a:gd name="T20" fmla="*/ 1 w 1"/>
                  <a:gd name="T21" fmla="*/ 162 h 162"/>
                  <a:gd name="T22" fmla="*/ 1 w 1"/>
                  <a:gd name="T23" fmla="*/ 1 h 162"/>
                  <a:gd name="T24" fmla="*/ 0 w 1"/>
                  <a:gd name="T25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" h="162">
                    <a:moveTo>
                      <a:pt x="0" y="0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1" y="57"/>
                      <a:pt x="1" y="57"/>
                      <a:pt x="1" y="57"/>
                    </a:cubicBezTo>
                    <a:cubicBezTo>
                      <a:pt x="1" y="59"/>
                      <a:pt x="1" y="59"/>
                      <a:pt x="1" y="59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0" y="120"/>
                      <a:pt x="0" y="120"/>
                      <a:pt x="0" y="120"/>
                    </a:cubicBezTo>
                    <a:cubicBezTo>
                      <a:pt x="1" y="120"/>
                      <a:pt x="1" y="120"/>
                      <a:pt x="1" y="120"/>
                    </a:cubicBezTo>
                    <a:cubicBezTo>
                      <a:pt x="1" y="122"/>
                      <a:pt x="1" y="122"/>
                      <a:pt x="1" y="122"/>
                    </a:cubicBezTo>
                    <a:cubicBezTo>
                      <a:pt x="0" y="122"/>
                      <a:pt x="0" y="122"/>
                      <a:pt x="0" y="122"/>
                    </a:cubicBezTo>
                    <a:cubicBezTo>
                      <a:pt x="0" y="162"/>
                      <a:pt x="0" y="162"/>
                      <a:pt x="0" y="162"/>
                    </a:cubicBezTo>
                    <a:cubicBezTo>
                      <a:pt x="0" y="162"/>
                      <a:pt x="1" y="162"/>
                      <a:pt x="1" y="16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0" y="0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" name="Freeform 46"/>
              <p:cNvSpPr>
                <a:spLocks noEditPoints="1"/>
              </p:cNvSpPr>
              <p:nvPr/>
            </p:nvSpPr>
            <p:spPr bwMode="auto">
              <a:xfrm>
                <a:off x="7200744" y="3240640"/>
                <a:ext cx="90000" cy="177499"/>
              </a:xfrm>
              <a:custGeom>
                <a:avLst/>
                <a:gdLst>
                  <a:gd name="T0" fmla="*/ 24 w 25"/>
                  <a:gd name="T1" fmla="*/ 1 h 49"/>
                  <a:gd name="T2" fmla="*/ 0 w 25"/>
                  <a:gd name="T3" fmla="*/ 49 h 49"/>
                  <a:gd name="T4" fmla="*/ 0 w 25"/>
                  <a:gd name="T5" fmla="*/ 49 h 49"/>
                  <a:gd name="T6" fmla="*/ 24 w 25"/>
                  <a:gd name="T7" fmla="*/ 1 h 49"/>
                  <a:gd name="T8" fmla="*/ 25 w 25"/>
                  <a:gd name="T9" fmla="*/ 0 h 49"/>
                  <a:gd name="T10" fmla="*/ 25 w 25"/>
                  <a:gd name="T11" fmla="*/ 1 h 49"/>
                  <a:gd name="T12" fmla="*/ 25 w 25"/>
                  <a:gd name="T13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49">
                    <a:moveTo>
                      <a:pt x="24" y="1"/>
                    </a:moveTo>
                    <a:cubicBezTo>
                      <a:pt x="11" y="14"/>
                      <a:pt x="3" y="31"/>
                      <a:pt x="0" y="4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3" y="31"/>
                      <a:pt x="11" y="14"/>
                      <a:pt x="24" y="1"/>
                    </a:cubicBezTo>
                    <a:moveTo>
                      <a:pt x="25" y="0"/>
                    </a:moveTo>
                    <a:cubicBezTo>
                      <a:pt x="25" y="0"/>
                      <a:pt x="25" y="1"/>
                      <a:pt x="25" y="1"/>
                    </a:cubicBezTo>
                    <a:cubicBezTo>
                      <a:pt x="25" y="1"/>
                      <a:pt x="25" y="0"/>
                      <a:pt x="25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" name="Freeform 47"/>
              <p:cNvSpPr>
                <a:spLocks/>
              </p:cNvSpPr>
              <p:nvPr/>
            </p:nvSpPr>
            <p:spPr bwMode="auto">
              <a:xfrm>
                <a:off x="7753240" y="3233139"/>
                <a:ext cx="102499" cy="237499"/>
              </a:xfrm>
              <a:custGeom>
                <a:avLst/>
                <a:gdLst>
                  <a:gd name="T0" fmla="*/ 0 w 28"/>
                  <a:gd name="T1" fmla="*/ 0 h 65"/>
                  <a:gd name="T2" fmla="*/ 0 w 28"/>
                  <a:gd name="T3" fmla="*/ 0 h 65"/>
                  <a:gd name="T4" fmla="*/ 28 w 28"/>
                  <a:gd name="T5" fmla="*/ 65 h 65"/>
                  <a:gd name="T6" fmla="*/ 0 w 28"/>
                  <a:gd name="T7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6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7" y="16"/>
                      <a:pt x="28" y="39"/>
                      <a:pt x="28" y="65"/>
                    </a:cubicBezTo>
                    <a:cubicBezTo>
                      <a:pt x="28" y="39"/>
                      <a:pt x="17" y="16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7" name="Freeform 48"/>
              <p:cNvSpPr>
                <a:spLocks/>
              </p:cNvSpPr>
              <p:nvPr/>
            </p:nvSpPr>
            <p:spPr bwMode="auto">
              <a:xfrm>
                <a:off x="7638240" y="3163141"/>
                <a:ext cx="115000" cy="70000"/>
              </a:xfrm>
              <a:custGeom>
                <a:avLst/>
                <a:gdLst>
                  <a:gd name="T0" fmla="*/ 0 w 32"/>
                  <a:gd name="T1" fmla="*/ 0 h 19"/>
                  <a:gd name="T2" fmla="*/ 0 w 32"/>
                  <a:gd name="T3" fmla="*/ 0 h 19"/>
                  <a:gd name="T4" fmla="*/ 32 w 32"/>
                  <a:gd name="T5" fmla="*/ 19 h 19"/>
                  <a:gd name="T6" fmla="*/ 32 w 32"/>
                  <a:gd name="T7" fmla="*/ 19 h 19"/>
                  <a:gd name="T8" fmla="*/ 0 w 32"/>
                  <a:gd name="T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19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2" y="4"/>
                      <a:pt x="23" y="10"/>
                      <a:pt x="32" y="19"/>
                    </a:cubicBezTo>
                    <a:cubicBezTo>
                      <a:pt x="32" y="19"/>
                      <a:pt x="32" y="19"/>
                      <a:pt x="32" y="19"/>
                    </a:cubicBezTo>
                    <a:cubicBezTo>
                      <a:pt x="23" y="10"/>
                      <a:pt x="12" y="4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8" name="Freeform 49"/>
              <p:cNvSpPr>
                <a:spLocks noEditPoints="1"/>
              </p:cNvSpPr>
              <p:nvPr/>
            </p:nvSpPr>
            <p:spPr bwMode="auto">
              <a:xfrm>
                <a:off x="7528242" y="3143141"/>
                <a:ext cx="110000" cy="20000"/>
              </a:xfrm>
              <a:custGeom>
                <a:avLst/>
                <a:gdLst>
                  <a:gd name="T0" fmla="*/ 12 w 30"/>
                  <a:gd name="T1" fmla="*/ 1 h 6"/>
                  <a:gd name="T2" fmla="*/ 12 w 30"/>
                  <a:gd name="T3" fmla="*/ 1 h 6"/>
                  <a:gd name="T4" fmla="*/ 30 w 30"/>
                  <a:gd name="T5" fmla="*/ 6 h 6"/>
                  <a:gd name="T6" fmla="*/ 30 w 30"/>
                  <a:gd name="T7" fmla="*/ 6 h 6"/>
                  <a:gd name="T8" fmla="*/ 12 w 30"/>
                  <a:gd name="T9" fmla="*/ 1 h 6"/>
                  <a:gd name="T10" fmla="*/ 0 w 30"/>
                  <a:gd name="T11" fmla="*/ 0 h 6"/>
                  <a:gd name="T12" fmla="*/ 11 w 30"/>
                  <a:gd name="T13" fmla="*/ 1 h 6"/>
                  <a:gd name="T14" fmla="*/ 11 w 30"/>
                  <a:gd name="T15" fmla="*/ 1 h 6"/>
                  <a:gd name="T16" fmla="*/ 0 w 30"/>
                  <a:gd name="T1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6">
                    <a:moveTo>
                      <a:pt x="12" y="1"/>
                    </a:moveTo>
                    <a:cubicBezTo>
                      <a:pt x="12" y="1"/>
                      <a:pt x="12" y="1"/>
                      <a:pt x="12" y="1"/>
                    </a:cubicBezTo>
                    <a:cubicBezTo>
                      <a:pt x="19" y="2"/>
                      <a:pt x="25" y="3"/>
                      <a:pt x="30" y="6"/>
                    </a:cubicBezTo>
                    <a:cubicBezTo>
                      <a:pt x="30" y="6"/>
                      <a:pt x="30" y="6"/>
                      <a:pt x="30" y="6"/>
                    </a:cubicBezTo>
                    <a:cubicBezTo>
                      <a:pt x="25" y="3"/>
                      <a:pt x="19" y="2"/>
                      <a:pt x="12" y="1"/>
                    </a:cubicBezTo>
                    <a:moveTo>
                      <a:pt x="0" y="0"/>
                    </a:moveTo>
                    <a:cubicBezTo>
                      <a:pt x="3" y="0"/>
                      <a:pt x="7" y="0"/>
                      <a:pt x="11" y="1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7" y="0"/>
                      <a:pt x="3" y="0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9" name="Freeform 50"/>
              <p:cNvSpPr>
                <a:spLocks/>
              </p:cNvSpPr>
              <p:nvPr/>
            </p:nvSpPr>
            <p:spPr bwMode="auto">
              <a:xfrm>
                <a:off x="7568242" y="3145640"/>
                <a:ext cx="2499" cy="0"/>
              </a:xfrm>
              <a:custGeom>
                <a:avLst/>
                <a:gdLst>
                  <a:gd name="T0" fmla="*/ 0 w 1"/>
                  <a:gd name="T1" fmla="*/ 0 w 1"/>
                  <a:gd name="T2" fmla="*/ 1 w 1"/>
                  <a:gd name="T3" fmla="*/ 1 w 1"/>
                  <a:gd name="T4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" name="Freeform 51"/>
              <p:cNvSpPr>
                <a:spLocks/>
              </p:cNvSpPr>
              <p:nvPr/>
            </p:nvSpPr>
            <p:spPr bwMode="auto">
              <a:xfrm>
                <a:off x="7855738" y="3470637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1" name="Freeform 52"/>
              <p:cNvSpPr>
                <a:spLocks noEditPoints="1"/>
              </p:cNvSpPr>
              <p:nvPr/>
            </p:nvSpPr>
            <p:spPr bwMode="auto">
              <a:xfrm>
                <a:off x="7200744" y="3418138"/>
                <a:ext cx="369997" cy="7499"/>
              </a:xfrm>
              <a:custGeom>
                <a:avLst/>
                <a:gdLst>
                  <a:gd name="T0" fmla="*/ 0 w 102"/>
                  <a:gd name="T1" fmla="*/ 0 h 2"/>
                  <a:gd name="T2" fmla="*/ 0 w 102"/>
                  <a:gd name="T3" fmla="*/ 0 h 2"/>
                  <a:gd name="T4" fmla="*/ 0 w 102"/>
                  <a:gd name="T5" fmla="*/ 2 h 2"/>
                  <a:gd name="T6" fmla="*/ 0 w 102"/>
                  <a:gd name="T7" fmla="*/ 2 h 2"/>
                  <a:gd name="T8" fmla="*/ 0 w 102"/>
                  <a:gd name="T9" fmla="*/ 0 h 2"/>
                  <a:gd name="T10" fmla="*/ 17 w 102"/>
                  <a:gd name="T11" fmla="*/ 0 h 2"/>
                  <a:gd name="T12" fmla="*/ 0 w 102"/>
                  <a:gd name="T13" fmla="*/ 0 h 2"/>
                  <a:gd name="T14" fmla="*/ 0 w 102"/>
                  <a:gd name="T15" fmla="*/ 2 h 2"/>
                  <a:gd name="T16" fmla="*/ 17 w 102"/>
                  <a:gd name="T17" fmla="*/ 2 h 2"/>
                  <a:gd name="T18" fmla="*/ 17 w 102"/>
                  <a:gd name="T19" fmla="*/ 0 h 2"/>
                  <a:gd name="T20" fmla="*/ 102 w 102"/>
                  <a:gd name="T21" fmla="*/ 0 h 2"/>
                  <a:gd name="T22" fmla="*/ 101 w 102"/>
                  <a:gd name="T23" fmla="*/ 0 h 2"/>
                  <a:gd name="T24" fmla="*/ 34 w 102"/>
                  <a:gd name="T25" fmla="*/ 0 h 2"/>
                  <a:gd name="T26" fmla="*/ 34 w 102"/>
                  <a:gd name="T27" fmla="*/ 2 h 2"/>
                  <a:gd name="T28" fmla="*/ 101 w 102"/>
                  <a:gd name="T29" fmla="*/ 2 h 2"/>
                  <a:gd name="T30" fmla="*/ 102 w 102"/>
                  <a:gd name="T31" fmla="*/ 2 h 2"/>
                  <a:gd name="T32" fmla="*/ 102 w 102"/>
                  <a:gd name="T3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2" h="2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moveTo>
                      <a:pt x="1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1"/>
                      <a:pt x="17" y="1"/>
                      <a:pt x="17" y="0"/>
                    </a:cubicBezTo>
                    <a:moveTo>
                      <a:pt x="102" y="0"/>
                    </a:moveTo>
                    <a:cubicBezTo>
                      <a:pt x="101" y="0"/>
                      <a:pt x="101" y="0"/>
                      <a:pt x="101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34" y="1"/>
                      <a:pt x="34" y="1"/>
                      <a:pt x="34" y="2"/>
                    </a:cubicBezTo>
                    <a:cubicBezTo>
                      <a:pt x="101" y="2"/>
                      <a:pt x="101" y="2"/>
                      <a:pt x="101" y="2"/>
                    </a:cubicBezTo>
                    <a:cubicBezTo>
                      <a:pt x="102" y="2"/>
                      <a:pt x="102" y="2"/>
                      <a:pt x="102" y="2"/>
                    </a:cubicBezTo>
                    <a:cubicBezTo>
                      <a:pt x="102" y="0"/>
                      <a:pt x="102" y="0"/>
                      <a:pt x="102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" name="Freeform 53"/>
              <p:cNvSpPr>
                <a:spLocks noEditPoints="1"/>
              </p:cNvSpPr>
              <p:nvPr/>
            </p:nvSpPr>
            <p:spPr bwMode="auto">
              <a:xfrm>
                <a:off x="7243245" y="3648136"/>
                <a:ext cx="327496" cy="7499"/>
              </a:xfrm>
              <a:custGeom>
                <a:avLst/>
                <a:gdLst>
                  <a:gd name="T0" fmla="*/ 17 w 90"/>
                  <a:gd name="T1" fmla="*/ 0 h 2"/>
                  <a:gd name="T2" fmla="*/ 0 w 90"/>
                  <a:gd name="T3" fmla="*/ 0 h 2"/>
                  <a:gd name="T4" fmla="*/ 2 w 90"/>
                  <a:gd name="T5" fmla="*/ 2 h 2"/>
                  <a:gd name="T6" fmla="*/ 18 w 90"/>
                  <a:gd name="T7" fmla="*/ 2 h 2"/>
                  <a:gd name="T8" fmla="*/ 17 w 90"/>
                  <a:gd name="T9" fmla="*/ 0 h 2"/>
                  <a:gd name="T10" fmla="*/ 90 w 90"/>
                  <a:gd name="T11" fmla="*/ 0 h 2"/>
                  <a:gd name="T12" fmla="*/ 89 w 90"/>
                  <a:gd name="T13" fmla="*/ 0 h 2"/>
                  <a:gd name="T14" fmla="*/ 26 w 90"/>
                  <a:gd name="T15" fmla="*/ 0 h 2"/>
                  <a:gd name="T16" fmla="*/ 27 w 90"/>
                  <a:gd name="T17" fmla="*/ 2 h 2"/>
                  <a:gd name="T18" fmla="*/ 89 w 90"/>
                  <a:gd name="T19" fmla="*/ 2 h 2"/>
                  <a:gd name="T20" fmla="*/ 90 w 90"/>
                  <a:gd name="T21" fmla="*/ 2 h 2"/>
                  <a:gd name="T22" fmla="*/ 90 w 90"/>
                  <a:gd name="T2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0" h="2">
                    <a:moveTo>
                      <a:pt x="1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2" y="2"/>
                    </a:cubicBezTo>
                    <a:cubicBezTo>
                      <a:pt x="18" y="2"/>
                      <a:pt x="18" y="2"/>
                      <a:pt x="18" y="2"/>
                    </a:cubicBezTo>
                    <a:cubicBezTo>
                      <a:pt x="18" y="1"/>
                      <a:pt x="17" y="1"/>
                      <a:pt x="17" y="0"/>
                    </a:cubicBezTo>
                    <a:moveTo>
                      <a:pt x="90" y="0"/>
                    </a:moveTo>
                    <a:cubicBezTo>
                      <a:pt x="89" y="0"/>
                      <a:pt x="89" y="0"/>
                      <a:pt x="89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6" y="1"/>
                      <a:pt x="26" y="1"/>
                      <a:pt x="27" y="2"/>
                    </a:cubicBezTo>
                    <a:cubicBezTo>
                      <a:pt x="89" y="2"/>
                      <a:pt x="89" y="2"/>
                      <a:pt x="89" y="2"/>
                    </a:cubicBezTo>
                    <a:cubicBezTo>
                      <a:pt x="90" y="2"/>
                      <a:pt x="90" y="2"/>
                      <a:pt x="90" y="2"/>
                    </a:cubicBezTo>
                    <a:cubicBezTo>
                      <a:pt x="90" y="0"/>
                      <a:pt x="90" y="0"/>
                      <a:pt x="9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3" name="Freeform 54"/>
              <p:cNvSpPr>
                <a:spLocks/>
              </p:cNvSpPr>
              <p:nvPr/>
            </p:nvSpPr>
            <p:spPr bwMode="auto">
              <a:xfrm>
                <a:off x="7773240" y="3680635"/>
                <a:ext cx="10000" cy="12499"/>
              </a:xfrm>
              <a:custGeom>
                <a:avLst/>
                <a:gdLst>
                  <a:gd name="T0" fmla="*/ 3 w 3"/>
                  <a:gd name="T1" fmla="*/ 0 h 3"/>
                  <a:gd name="T2" fmla="*/ 0 w 3"/>
                  <a:gd name="T3" fmla="*/ 3 h 3"/>
                  <a:gd name="T4" fmla="*/ 3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cubicBezTo>
                      <a:pt x="2" y="1"/>
                      <a:pt x="1" y="2"/>
                      <a:pt x="0" y="3"/>
                    </a:cubicBezTo>
                    <a:cubicBezTo>
                      <a:pt x="1" y="2"/>
                      <a:pt x="2" y="1"/>
                      <a:pt x="3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4" name="Freeform 55"/>
              <p:cNvSpPr>
                <a:spLocks/>
              </p:cNvSpPr>
              <p:nvPr/>
            </p:nvSpPr>
            <p:spPr bwMode="auto">
              <a:xfrm>
                <a:off x="7760739" y="3695635"/>
                <a:ext cx="12499" cy="10000"/>
              </a:xfrm>
              <a:custGeom>
                <a:avLst/>
                <a:gdLst>
                  <a:gd name="T0" fmla="*/ 3 w 3"/>
                  <a:gd name="T1" fmla="*/ 0 h 3"/>
                  <a:gd name="T2" fmla="*/ 0 w 3"/>
                  <a:gd name="T3" fmla="*/ 3 h 3"/>
                  <a:gd name="T4" fmla="*/ 3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cubicBezTo>
                      <a:pt x="2" y="1"/>
                      <a:pt x="1" y="2"/>
                      <a:pt x="0" y="3"/>
                    </a:cubicBezTo>
                    <a:cubicBezTo>
                      <a:pt x="1" y="2"/>
                      <a:pt x="2" y="1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5" name="Freeform 56"/>
              <p:cNvSpPr>
                <a:spLocks/>
              </p:cNvSpPr>
              <p:nvPr/>
            </p:nvSpPr>
            <p:spPr bwMode="auto">
              <a:xfrm>
                <a:off x="7753240" y="3233139"/>
                <a:ext cx="102499" cy="447496"/>
              </a:xfrm>
              <a:custGeom>
                <a:avLst/>
                <a:gdLst>
                  <a:gd name="T0" fmla="*/ 0 w 28"/>
                  <a:gd name="T1" fmla="*/ 0 h 123"/>
                  <a:gd name="T2" fmla="*/ 0 w 28"/>
                  <a:gd name="T3" fmla="*/ 23 h 123"/>
                  <a:gd name="T4" fmla="*/ 23 w 28"/>
                  <a:gd name="T5" fmla="*/ 82 h 123"/>
                  <a:gd name="T6" fmla="*/ 21 w 28"/>
                  <a:gd name="T7" fmla="*/ 102 h 123"/>
                  <a:gd name="T8" fmla="*/ 8 w 28"/>
                  <a:gd name="T9" fmla="*/ 123 h 123"/>
                  <a:gd name="T10" fmla="*/ 28 w 28"/>
                  <a:gd name="T11" fmla="*/ 65 h 123"/>
                  <a:gd name="T12" fmla="*/ 28 w 28"/>
                  <a:gd name="T13" fmla="*/ 65 h 123"/>
                  <a:gd name="T14" fmla="*/ 28 w 28"/>
                  <a:gd name="T15" fmla="*/ 65 h 123"/>
                  <a:gd name="T16" fmla="*/ 28 w 28"/>
                  <a:gd name="T17" fmla="*/ 65 h 123"/>
                  <a:gd name="T18" fmla="*/ 28 w 28"/>
                  <a:gd name="T19" fmla="*/ 65 h 123"/>
                  <a:gd name="T20" fmla="*/ 0 w 28"/>
                  <a:gd name="T21" fmla="*/ 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8" h="123">
                    <a:moveTo>
                      <a:pt x="0" y="0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14" y="39"/>
                      <a:pt x="22" y="60"/>
                      <a:pt x="23" y="82"/>
                    </a:cubicBezTo>
                    <a:cubicBezTo>
                      <a:pt x="23" y="89"/>
                      <a:pt x="22" y="96"/>
                      <a:pt x="21" y="102"/>
                    </a:cubicBezTo>
                    <a:cubicBezTo>
                      <a:pt x="17" y="110"/>
                      <a:pt x="13" y="117"/>
                      <a:pt x="8" y="123"/>
                    </a:cubicBezTo>
                    <a:cubicBezTo>
                      <a:pt x="21" y="107"/>
                      <a:pt x="28" y="86"/>
                      <a:pt x="28" y="65"/>
                    </a:cubicBezTo>
                    <a:cubicBezTo>
                      <a:pt x="28" y="65"/>
                      <a:pt x="28" y="65"/>
                      <a:pt x="28" y="65"/>
                    </a:cubicBezTo>
                    <a:cubicBezTo>
                      <a:pt x="28" y="65"/>
                      <a:pt x="28" y="65"/>
                      <a:pt x="28" y="65"/>
                    </a:cubicBezTo>
                    <a:cubicBezTo>
                      <a:pt x="28" y="65"/>
                      <a:pt x="28" y="65"/>
                      <a:pt x="28" y="65"/>
                    </a:cubicBezTo>
                    <a:cubicBezTo>
                      <a:pt x="28" y="65"/>
                      <a:pt x="28" y="65"/>
                      <a:pt x="28" y="65"/>
                    </a:cubicBezTo>
                    <a:cubicBezTo>
                      <a:pt x="28" y="39"/>
                      <a:pt x="17" y="16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" name="Freeform 57"/>
              <p:cNvSpPr>
                <a:spLocks/>
              </p:cNvSpPr>
              <p:nvPr/>
            </p:nvSpPr>
            <p:spPr bwMode="auto">
              <a:xfrm>
                <a:off x="7638240" y="3163141"/>
                <a:ext cx="115000" cy="154998"/>
              </a:xfrm>
              <a:custGeom>
                <a:avLst/>
                <a:gdLst>
                  <a:gd name="T0" fmla="*/ 0 w 32"/>
                  <a:gd name="T1" fmla="*/ 0 h 42"/>
                  <a:gd name="T2" fmla="*/ 0 w 32"/>
                  <a:gd name="T3" fmla="*/ 19 h 42"/>
                  <a:gd name="T4" fmla="*/ 32 w 32"/>
                  <a:gd name="T5" fmla="*/ 42 h 42"/>
                  <a:gd name="T6" fmla="*/ 32 w 32"/>
                  <a:gd name="T7" fmla="*/ 19 h 42"/>
                  <a:gd name="T8" fmla="*/ 0 w 32"/>
                  <a:gd name="T9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42">
                    <a:moveTo>
                      <a:pt x="0" y="0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12" y="25"/>
                      <a:pt x="23" y="32"/>
                      <a:pt x="32" y="42"/>
                    </a:cubicBezTo>
                    <a:cubicBezTo>
                      <a:pt x="32" y="19"/>
                      <a:pt x="32" y="19"/>
                      <a:pt x="32" y="19"/>
                    </a:cubicBezTo>
                    <a:cubicBezTo>
                      <a:pt x="23" y="10"/>
                      <a:pt x="12" y="4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" name="Freeform 58"/>
              <p:cNvSpPr>
                <a:spLocks noEditPoints="1"/>
              </p:cNvSpPr>
              <p:nvPr/>
            </p:nvSpPr>
            <p:spPr bwMode="auto">
              <a:xfrm>
                <a:off x="7200744" y="3143141"/>
                <a:ext cx="437496" cy="274997"/>
              </a:xfrm>
              <a:custGeom>
                <a:avLst/>
                <a:gdLst>
                  <a:gd name="T0" fmla="*/ 101 w 120"/>
                  <a:gd name="T1" fmla="*/ 15 h 76"/>
                  <a:gd name="T2" fmla="*/ 40 w 120"/>
                  <a:gd name="T3" fmla="*/ 15 h 76"/>
                  <a:gd name="T4" fmla="*/ 25 w 120"/>
                  <a:gd name="T5" fmla="*/ 27 h 76"/>
                  <a:gd name="T6" fmla="*/ 25 w 120"/>
                  <a:gd name="T7" fmla="*/ 27 h 76"/>
                  <a:gd name="T8" fmla="*/ 25 w 120"/>
                  <a:gd name="T9" fmla="*/ 28 h 76"/>
                  <a:gd name="T10" fmla="*/ 25 w 120"/>
                  <a:gd name="T11" fmla="*/ 28 h 76"/>
                  <a:gd name="T12" fmla="*/ 24 w 120"/>
                  <a:gd name="T13" fmla="*/ 28 h 76"/>
                  <a:gd name="T14" fmla="*/ 24 w 120"/>
                  <a:gd name="T15" fmla="*/ 28 h 76"/>
                  <a:gd name="T16" fmla="*/ 0 w 120"/>
                  <a:gd name="T17" fmla="*/ 76 h 76"/>
                  <a:gd name="T18" fmla="*/ 0 w 120"/>
                  <a:gd name="T19" fmla="*/ 76 h 76"/>
                  <a:gd name="T20" fmla="*/ 1 w 120"/>
                  <a:gd name="T21" fmla="*/ 72 h 76"/>
                  <a:gd name="T22" fmla="*/ 19 w 120"/>
                  <a:gd name="T23" fmla="*/ 45 h 76"/>
                  <a:gd name="T24" fmla="*/ 83 w 120"/>
                  <a:gd name="T25" fmla="*/ 18 h 76"/>
                  <a:gd name="T26" fmla="*/ 84 w 120"/>
                  <a:gd name="T27" fmla="*/ 18 h 76"/>
                  <a:gd name="T28" fmla="*/ 101 w 120"/>
                  <a:gd name="T29" fmla="*/ 19 h 76"/>
                  <a:gd name="T30" fmla="*/ 101 w 120"/>
                  <a:gd name="T31" fmla="*/ 15 h 76"/>
                  <a:gd name="T32" fmla="*/ 102 w 120"/>
                  <a:gd name="T33" fmla="*/ 1 h 76"/>
                  <a:gd name="T34" fmla="*/ 102 w 120"/>
                  <a:gd name="T35" fmla="*/ 20 h 76"/>
                  <a:gd name="T36" fmla="*/ 120 w 120"/>
                  <a:gd name="T37" fmla="*/ 25 h 76"/>
                  <a:gd name="T38" fmla="*/ 120 w 120"/>
                  <a:gd name="T39" fmla="*/ 6 h 76"/>
                  <a:gd name="T40" fmla="*/ 102 w 120"/>
                  <a:gd name="T41" fmla="*/ 1 h 76"/>
                  <a:gd name="T42" fmla="*/ 89 w 120"/>
                  <a:gd name="T43" fmla="*/ 0 h 76"/>
                  <a:gd name="T44" fmla="*/ 89 w 120"/>
                  <a:gd name="T45" fmla="*/ 0 h 76"/>
                  <a:gd name="T46" fmla="*/ 88 w 120"/>
                  <a:gd name="T47" fmla="*/ 0 h 76"/>
                  <a:gd name="T48" fmla="*/ 43 w 120"/>
                  <a:gd name="T49" fmla="*/ 13 h 76"/>
                  <a:gd name="T50" fmla="*/ 101 w 120"/>
                  <a:gd name="T51" fmla="*/ 13 h 76"/>
                  <a:gd name="T52" fmla="*/ 101 w 120"/>
                  <a:gd name="T53" fmla="*/ 1 h 76"/>
                  <a:gd name="T54" fmla="*/ 90 w 120"/>
                  <a:gd name="T55" fmla="*/ 0 h 76"/>
                  <a:gd name="T56" fmla="*/ 89 w 120"/>
                  <a:gd name="T57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20" h="76">
                    <a:moveTo>
                      <a:pt x="101" y="15"/>
                    </a:moveTo>
                    <a:cubicBezTo>
                      <a:pt x="40" y="15"/>
                      <a:pt x="40" y="15"/>
                      <a:pt x="40" y="15"/>
                    </a:cubicBezTo>
                    <a:cubicBezTo>
                      <a:pt x="35" y="18"/>
                      <a:pt x="30" y="23"/>
                      <a:pt x="25" y="27"/>
                    </a:cubicBezTo>
                    <a:cubicBezTo>
                      <a:pt x="25" y="27"/>
                      <a:pt x="25" y="27"/>
                      <a:pt x="25" y="27"/>
                    </a:cubicBezTo>
                    <a:cubicBezTo>
                      <a:pt x="25" y="27"/>
                      <a:pt x="25" y="28"/>
                      <a:pt x="25" y="28"/>
                    </a:cubicBezTo>
                    <a:cubicBezTo>
                      <a:pt x="25" y="28"/>
                      <a:pt x="25" y="28"/>
                      <a:pt x="25" y="28"/>
                    </a:cubicBezTo>
                    <a:cubicBezTo>
                      <a:pt x="24" y="28"/>
                      <a:pt x="24" y="28"/>
                      <a:pt x="24" y="28"/>
                    </a:cubicBezTo>
                    <a:cubicBezTo>
                      <a:pt x="24" y="28"/>
                      <a:pt x="24" y="28"/>
                      <a:pt x="24" y="28"/>
                    </a:cubicBezTo>
                    <a:cubicBezTo>
                      <a:pt x="11" y="41"/>
                      <a:pt x="3" y="58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5"/>
                      <a:pt x="0" y="73"/>
                      <a:pt x="1" y="72"/>
                    </a:cubicBezTo>
                    <a:cubicBezTo>
                      <a:pt x="5" y="62"/>
                      <a:pt x="11" y="53"/>
                      <a:pt x="19" y="45"/>
                    </a:cubicBezTo>
                    <a:cubicBezTo>
                      <a:pt x="36" y="28"/>
                      <a:pt x="59" y="18"/>
                      <a:pt x="83" y="18"/>
                    </a:cubicBezTo>
                    <a:cubicBezTo>
                      <a:pt x="83" y="18"/>
                      <a:pt x="83" y="18"/>
                      <a:pt x="84" y="18"/>
                    </a:cubicBezTo>
                    <a:cubicBezTo>
                      <a:pt x="90" y="18"/>
                      <a:pt x="95" y="18"/>
                      <a:pt x="101" y="19"/>
                    </a:cubicBezTo>
                    <a:cubicBezTo>
                      <a:pt x="101" y="15"/>
                      <a:pt x="101" y="15"/>
                      <a:pt x="101" y="15"/>
                    </a:cubicBezTo>
                    <a:moveTo>
                      <a:pt x="102" y="1"/>
                    </a:moveTo>
                    <a:cubicBezTo>
                      <a:pt x="102" y="20"/>
                      <a:pt x="102" y="20"/>
                      <a:pt x="102" y="20"/>
                    </a:cubicBezTo>
                    <a:cubicBezTo>
                      <a:pt x="109" y="21"/>
                      <a:pt x="115" y="23"/>
                      <a:pt x="120" y="25"/>
                    </a:cubicBezTo>
                    <a:cubicBezTo>
                      <a:pt x="120" y="6"/>
                      <a:pt x="120" y="6"/>
                      <a:pt x="120" y="6"/>
                    </a:cubicBezTo>
                    <a:cubicBezTo>
                      <a:pt x="115" y="3"/>
                      <a:pt x="109" y="2"/>
                      <a:pt x="102" y="1"/>
                    </a:cubicBezTo>
                    <a:moveTo>
                      <a:pt x="89" y="0"/>
                    </a:moveTo>
                    <a:cubicBezTo>
                      <a:pt x="89" y="0"/>
                      <a:pt x="89" y="0"/>
                      <a:pt x="89" y="0"/>
                    </a:cubicBezTo>
                    <a:cubicBezTo>
                      <a:pt x="89" y="0"/>
                      <a:pt x="89" y="0"/>
                      <a:pt x="88" y="0"/>
                    </a:cubicBezTo>
                    <a:cubicBezTo>
                      <a:pt x="72" y="0"/>
                      <a:pt x="57" y="5"/>
                      <a:pt x="43" y="13"/>
                    </a:cubicBezTo>
                    <a:cubicBezTo>
                      <a:pt x="101" y="13"/>
                      <a:pt x="101" y="13"/>
                      <a:pt x="101" y="13"/>
                    </a:cubicBezTo>
                    <a:cubicBezTo>
                      <a:pt x="101" y="1"/>
                      <a:pt x="101" y="1"/>
                      <a:pt x="101" y="1"/>
                    </a:cubicBezTo>
                    <a:cubicBezTo>
                      <a:pt x="97" y="0"/>
                      <a:pt x="93" y="0"/>
                      <a:pt x="90" y="0"/>
                    </a:cubicBezTo>
                    <a:cubicBezTo>
                      <a:pt x="89" y="0"/>
                      <a:pt x="89" y="0"/>
                      <a:pt x="89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8" name="Freeform 59"/>
              <p:cNvSpPr>
                <a:spLocks/>
              </p:cNvSpPr>
              <p:nvPr/>
            </p:nvSpPr>
            <p:spPr bwMode="auto">
              <a:xfrm>
                <a:off x="7568242" y="3145640"/>
                <a:ext cx="2499" cy="70000"/>
              </a:xfrm>
              <a:custGeom>
                <a:avLst/>
                <a:gdLst>
                  <a:gd name="T0" fmla="*/ 0 w 1"/>
                  <a:gd name="T1" fmla="*/ 0 h 19"/>
                  <a:gd name="T2" fmla="*/ 0 w 1"/>
                  <a:gd name="T3" fmla="*/ 12 h 19"/>
                  <a:gd name="T4" fmla="*/ 1 w 1"/>
                  <a:gd name="T5" fmla="*/ 12 h 19"/>
                  <a:gd name="T6" fmla="*/ 1 w 1"/>
                  <a:gd name="T7" fmla="*/ 14 h 19"/>
                  <a:gd name="T8" fmla="*/ 0 w 1"/>
                  <a:gd name="T9" fmla="*/ 14 h 19"/>
                  <a:gd name="T10" fmla="*/ 0 w 1"/>
                  <a:gd name="T11" fmla="*/ 18 h 19"/>
                  <a:gd name="T12" fmla="*/ 1 w 1"/>
                  <a:gd name="T13" fmla="*/ 19 h 19"/>
                  <a:gd name="T14" fmla="*/ 1 w 1"/>
                  <a:gd name="T15" fmla="*/ 0 h 19"/>
                  <a:gd name="T16" fmla="*/ 0 w 1"/>
                  <a:gd name="T1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19">
                    <a:moveTo>
                      <a:pt x="0" y="0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1" y="12"/>
                      <a:pt x="1" y="12"/>
                      <a:pt x="1" y="12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1" y="18"/>
                      <a:pt x="1" y="19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" name="Freeform 60"/>
              <p:cNvSpPr>
                <a:spLocks/>
              </p:cNvSpPr>
              <p:nvPr/>
            </p:nvSpPr>
            <p:spPr bwMode="auto">
              <a:xfrm>
                <a:off x="7195744" y="3425637"/>
                <a:ext cx="5000" cy="22499"/>
              </a:xfrm>
              <a:custGeom>
                <a:avLst/>
                <a:gdLst>
                  <a:gd name="T0" fmla="*/ 1 w 1"/>
                  <a:gd name="T1" fmla="*/ 0 h 6"/>
                  <a:gd name="T2" fmla="*/ 1 w 1"/>
                  <a:gd name="T3" fmla="*/ 0 h 6"/>
                  <a:gd name="T4" fmla="*/ 0 w 1"/>
                  <a:gd name="T5" fmla="*/ 6 h 6"/>
                  <a:gd name="T6" fmla="*/ 1 w 1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6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4"/>
                      <a:pt x="0" y="6"/>
                    </a:cubicBezTo>
                    <a:cubicBezTo>
                      <a:pt x="0" y="4"/>
                      <a:pt x="0" y="2"/>
                      <a:pt x="1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" name="Freeform 61"/>
              <p:cNvSpPr>
                <a:spLocks/>
              </p:cNvSpPr>
              <p:nvPr/>
            </p:nvSpPr>
            <p:spPr bwMode="auto">
              <a:xfrm>
                <a:off x="7345743" y="3188141"/>
                <a:ext cx="224998" cy="7499"/>
              </a:xfrm>
              <a:custGeom>
                <a:avLst/>
                <a:gdLst>
                  <a:gd name="T0" fmla="*/ 62 w 62"/>
                  <a:gd name="T1" fmla="*/ 0 h 2"/>
                  <a:gd name="T2" fmla="*/ 61 w 62"/>
                  <a:gd name="T3" fmla="*/ 0 h 2"/>
                  <a:gd name="T4" fmla="*/ 3 w 62"/>
                  <a:gd name="T5" fmla="*/ 0 h 2"/>
                  <a:gd name="T6" fmla="*/ 0 w 62"/>
                  <a:gd name="T7" fmla="*/ 2 h 2"/>
                  <a:gd name="T8" fmla="*/ 61 w 62"/>
                  <a:gd name="T9" fmla="*/ 2 h 2"/>
                  <a:gd name="T10" fmla="*/ 62 w 62"/>
                  <a:gd name="T11" fmla="*/ 2 h 2"/>
                  <a:gd name="T12" fmla="*/ 62 w 62"/>
                  <a:gd name="T1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" h="2">
                    <a:moveTo>
                      <a:pt x="62" y="0"/>
                    </a:moveTo>
                    <a:cubicBezTo>
                      <a:pt x="61" y="0"/>
                      <a:pt x="61" y="0"/>
                      <a:pt x="61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1"/>
                      <a:pt x="1" y="1"/>
                      <a:pt x="0" y="2"/>
                    </a:cubicBezTo>
                    <a:cubicBezTo>
                      <a:pt x="61" y="2"/>
                      <a:pt x="61" y="2"/>
                      <a:pt x="61" y="2"/>
                    </a:cubicBezTo>
                    <a:cubicBezTo>
                      <a:pt x="62" y="2"/>
                      <a:pt x="62" y="2"/>
                      <a:pt x="62" y="2"/>
                    </a:cubicBezTo>
                    <a:cubicBezTo>
                      <a:pt x="62" y="0"/>
                      <a:pt x="62" y="0"/>
                      <a:pt x="62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" name="Freeform 62"/>
              <p:cNvSpPr>
                <a:spLocks/>
              </p:cNvSpPr>
              <p:nvPr/>
            </p:nvSpPr>
            <p:spPr bwMode="auto">
              <a:xfrm>
                <a:off x="7200744" y="3418138"/>
                <a:ext cx="0" cy="7499"/>
              </a:xfrm>
              <a:custGeom>
                <a:avLst/>
                <a:gdLst>
                  <a:gd name="T0" fmla="*/ 0 h 2"/>
                  <a:gd name="T1" fmla="*/ 0 h 2"/>
                  <a:gd name="T2" fmla="*/ 2 h 2"/>
                  <a:gd name="T3" fmla="*/ 2 h 2"/>
                  <a:gd name="T4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" name="Freeform 63"/>
              <p:cNvSpPr>
                <a:spLocks/>
              </p:cNvSpPr>
              <p:nvPr/>
            </p:nvSpPr>
            <p:spPr bwMode="auto">
              <a:xfrm>
                <a:off x="7783240" y="368063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" name="Freeform 64"/>
              <p:cNvSpPr>
                <a:spLocks/>
              </p:cNvSpPr>
              <p:nvPr/>
            </p:nvSpPr>
            <p:spPr bwMode="auto">
              <a:xfrm>
                <a:off x="7195744" y="3448138"/>
                <a:ext cx="0" cy="10000"/>
              </a:xfrm>
              <a:custGeom>
                <a:avLst/>
                <a:gdLst>
                  <a:gd name="T0" fmla="*/ 0 h 3"/>
                  <a:gd name="T1" fmla="*/ 3 h 3"/>
                  <a:gd name="T2" fmla="*/ 0 h 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">
                    <a:moveTo>
                      <a:pt x="0" y="0"/>
                    </a:moveTo>
                    <a:cubicBezTo>
                      <a:pt x="0" y="1"/>
                      <a:pt x="0" y="2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" name="Freeform 65"/>
              <p:cNvSpPr>
                <a:spLocks/>
              </p:cNvSpPr>
              <p:nvPr/>
            </p:nvSpPr>
            <p:spPr bwMode="auto">
              <a:xfrm>
                <a:off x="7195744" y="3458138"/>
                <a:ext cx="0" cy="7499"/>
              </a:xfrm>
              <a:custGeom>
                <a:avLst/>
                <a:gdLst>
                  <a:gd name="T0" fmla="*/ 0 h 2"/>
                  <a:gd name="T1" fmla="*/ 2 h 2"/>
                  <a:gd name="T2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" name="Freeform 66"/>
              <p:cNvSpPr>
                <a:spLocks/>
              </p:cNvSpPr>
              <p:nvPr/>
            </p:nvSpPr>
            <p:spPr bwMode="auto">
              <a:xfrm>
                <a:off x="7195744" y="3465637"/>
                <a:ext cx="0" cy="12499"/>
              </a:xfrm>
              <a:custGeom>
                <a:avLst/>
                <a:gdLst>
                  <a:gd name="T0" fmla="*/ 0 h 3"/>
                  <a:gd name="T1" fmla="*/ 3 h 3"/>
                  <a:gd name="T2" fmla="*/ 0 h 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">
                    <a:moveTo>
                      <a:pt x="0" y="0"/>
                    </a:moveTo>
                    <a:cubicBezTo>
                      <a:pt x="0" y="1"/>
                      <a:pt x="0" y="2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" name="Freeform 84"/>
              <p:cNvSpPr>
                <a:spLocks noEditPoints="1"/>
              </p:cNvSpPr>
              <p:nvPr/>
            </p:nvSpPr>
            <p:spPr bwMode="auto">
              <a:xfrm>
                <a:off x="7250744" y="3295639"/>
                <a:ext cx="167499" cy="464995"/>
              </a:xfrm>
              <a:custGeom>
                <a:avLst/>
                <a:gdLst>
                  <a:gd name="T0" fmla="*/ 25 w 46"/>
                  <a:gd name="T1" fmla="*/ 99 h 128"/>
                  <a:gd name="T2" fmla="*/ 16 w 46"/>
                  <a:gd name="T3" fmla="*/ 99 h 128"/>
                  <a:gd name="T4" fmla="*/ 46 w 46"/>
                  <a:gd name="T5" fmla="*/ 128 h 128"/>
                  <a:gd name="T6" fmla="*/ 26 w 46"/>
                  <a:gd name="T7" fmla="*/ 102 h 128"/>
                  <a:gd name="T8" fmla="*/ 25 w 46"/>
                  <a:gd name="T9" fmla="*/ 99 h 128"/>
                  <a:gd name="T10" fmla="*/ 20 w 46"/>
                  <a:gd name="T11" fmla="*/ 36 h 128"/>
                  <a:gd name="T12" fmla="*/ 3 w 46"/>
                  <a:gd name="T13" fmla="*/ 36 h 128"/>
                  <a:gd name="T14" fmla="*/ 11 w 46"/>
                  <a:gd name="T15" fmla="*/ 91 h 128"/>
                  <a:gd name="T16" fmla="*/ 15 w 46"/>
                  <a:gd name="T17" fmla="*/ 97 h 128"/>
                  <a:gd name="T18" fmla="*/ 24 w 46"/>
                  <a:gd name="T19" fmla="*/ 97 h 128"/>
                  <a:gd name="T20" fmla="*/ 20 w 46"/>
                  <a:gd name="T21" fmla="*/ 36 h 128"/>
                  <a:gd name="T22" fmla="*/ 17 w 46"/>
                  <a:gd name="T23" fmla="*/ 0 h 128"/>
                  <a:gd name="T24" fmla="*/ 6 w 46"/>
                  <a:gd name="T25" fmla="*/ 22 h 128"/>
                  <a:gd name="T26" fmla="*/ 3 w 46"/>
                  <a:gd name="T27" fmla="*/ 34 h 128"/>
                  <a:gd name="T28" fmla="*/ 20 w 46"/>
                  <a:gd name="T29" fmla="*/ 34 h 128"/>
                  <a:gd name="T30" fmla="*/ 21 w 46"/>
                  <a:gd name="T31" fmla="*/ 33 h 128"/>
                  <a:gd name="T32" fmla="*/ 35 w 46"/>
                  <a:gd name="T33" fmla="*/ 6 h 128"/>
                  <a:gd name="T34" fmla="*/ 17 w 46"/>
                  <a:gd name="T3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6" h="128">
                    <a:moveTo>
                      <a:pt x="25" y="99"/>
                    </a:moveTo>
                    <a:cubicBezTo>
                      <a:pt x="16" y="99"/>
                      <a:pt x="16" y="99"/>
                      <a:pt x="16" y="99"/>
                    </a:cubicBezTo>
                    <a:cubicBezTo>
                      <a:pt x="24" y="111"/>
                      <a:pt x="34" y="121"/>
                      <a:pt x="46" y="128"/>
                    </a:cubicBezTo>
                    <a:cubicBezTo>
                      <a:pt x="38" y="120"/>
                      <a:pt x="31" y="112"/>
                      <a:pt x="26" y="102"/>
                    </a:cubicBezTo>
                    <a:cubicBezTo>
                      <a:pt x="26" y="101"/>
                      <a:pt x="25" y="100"/>
                      <a:pt x="25" y="99"/>
                    </a:cubicBezTo>
                    <a:moveTo>
                      <a:pt x="20" y="36"/>
                    </a:moveTo>
                    <a:cubicBezTo>
                      <a:pt x="3" y="36"/>
                      <a:pt x="3" y="36"/>
                      <a:pt x="3" y="36"/>
                    </a:cubicBezTo>
                    <a:cubicBezTo>
                      <a:pt x="0" y="54"/>
                      <a:pt x="3" y="73"/>
                      <a:pt x="11" y="91"/>
                    </a:cubicBezTo>
                    <a:cubicBezTo>
                      <a:pt x="12" y="93"/>
                      <a:pt x="14" y="95"/>
                      <a:pt x="15" y="97"/>
                    </a:cubicBezTo>
                    <a:cubicBezTo>
                      <a:pt x="24" y="97"/>
                      <a:pt x="24" y="97"/>
                      <a:pt x="24" y="97"/>
                    </a:cubicBezTo>
                    <a:cubicBezTo>
                      <a:pt x="15" y="78"/>
                      <a:pt x="14" y="56"/>
                      <a:pt x="20" y="36"/>
                    </a:cubicBezTo>
                    <a:moveTo>
                      <a:pt x="17" y="0"/>
                    </a:moveTo>
                    <a:cubicBezTo>
                      <a:pt x="12" y="6"/>
                      <a:pt x="9" y="14"/>
                      <a:pt x="6" y="22"/>
                    </a:cubicBezTo>
                    <a:cubicBezTo>
                      <a:pt x="5" y="26"/>
                      <a:pt x="4" y="30"/>
                      <a:pt x="3" y="34"/>
                    </a:cubicBezTo>
                    <a:cubicBezTo>
                      <a:pt x="20" y="34"/>
                      <a:pt x="20" y="34"/>
                      <a:pt x="20" y="34"/>
                    </a:cubicBezTo>
                    <a:cubicBezTo>
                      <a:pt x="20" y="33"/>
                      <a:pt x="21" y="33"/>
                      <a:pt x="21" y="33"/>
                    </a:cubicBezTo>
                    <a:cubicBezTo>
                      <a:pt x="24" y="23"/>
                      <a:pt x="29" y="14"/>
                      <a:pt x="35" y="6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" name="Freeform 85"/>
              <p:cNvSpPr>
                <a:spLocks/>
              </p:cNvSpPr>
              <p:nvPr/>
            </p:nvSpPr>
            <p:spPr bwMode="auto">
              <a:xfrm>
                <a:off x="7263245" y="3418138"/>
                <a:ext cx="60000" cy="7499"/>
              </a:xfrm>
              <a:custGeom>
                <a:avLst/>
                <a:gdLst>
                  <a:gd name="T0" fmla="*/ 17 w 17"/>
                  <a:gd name="T1" fmla="*/ 0 h 2"/>
                  <a:gd name="T2" fmla="*/ 0 w 17"/>
                  <a:gd name="T3" fmla="*/ 0 h 2"/>
                  <a:gd name="T4" fmla="*/ 0 w 17"/>
                  <a:gd name="T5" fmla="*/ 2 h 2"/>
                  <a:gd name="T6" fmla="*/ 17 w 17"/>
                  <a:gd name="T7" fmla="*/ 2 h 2"/>
                  <a:gd name="T8" fmla="*/ 17 w 17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2">
                    <a:moveTo>
                      <a:pt x="1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1"/>
                      <a:pt x="17" y="1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" name="Freeform 86"/>
              <p:cNvSpPr>
                <a:spLocks/>
              </p:cNvSpPr>
              <p:nvPr/>
            </p:nvSpPr>
            <p:spPr bwMode="auto">
              <a:xfrm>
                <a:off x="7305744" y="3648136"/>
                <a:ext cx="37499" cy="7499"/>
              </a:xfrm>
              <a:custGeom>
                <a:avLst/>
                <a:gdLst>
                  <a:gd name="T0" fmla="*/ 9 w 10"/>
                  <a:gd name="T1" fmla="*/ 0 h 2"/>
                  <a:gd name="T2" fmla="*/ 0 w 10"/>
                  <a:gd name="T3" fmla="*/ 0 h 2"/>
                  <a:gd name="T4" fmla="*/ 1 w 10"/>
                  <a:gd name="T5" fmla="*/ 2 h 2"/>
                  <a:gd name="T6" fmla="*/ 10 w 10"/>
                  <a:gd name="T7" fmla="*/ 2 h 2"/>
                  <a:gd name="T8" fmla="*/ 9 w 10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2">
                    <a:moveTo>
                      <a:pt x="9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1"/>
                      <a:pt x="1" y="2"/>
                    </a:cubicBezTo>
                    <a:cubicBezTo>
                      <a:pt x="10" y="2"/>
                      <a:pt x="10" y="2"/>
                      <a:pt x="10" y="2"/>
                    </a:cubicBezTo>
                    <a:cubicBezTo>
                      <a:pt x="9" y="1"/>
                      <a:pt x="9" y="1"/>
                      <a:pt x="9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1" name="Freeform 126"/>
            <p:cNvSpPr>
              <a:spLocks/>
            </p:cNvSpPr>
            <p:nvPr/>
          </p:nvSpPr>
          <p:spPr bwMode="auto">
            <a:xfrm>
              <a:off x="7098245" y="5025622"/>
              <a:ext cx="55000" cy="50000"/>
            </a:xfrm>
            <a:custGeom>
              <a:avLst/>
              <a:gdLst>
                <a:gd name="T0" fmla="*/ 8 w 15"/>
                <a:gd name="T1" fmla="*/ 14 h 14"/>
                <a:gd name="T2" fmla="*/ 0 w 15"/>
                <a:gd name="T3" fmla="*/ 7 h 14"/>
                <a:gd name="T4" fmla="*/ 7 w 15"/>
                <a:gd name="T5" fmla="*/ 0 h 14"/>
                <a:gd name="T6" fmla="*/ 15 w 15"/>
                <a:gd name="T7" fmla="*/ 7 h 14"/>
                <a:gd name="T8" fmla="*/ 8 w 15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4">
                  <a:moveTo>
                    <a:pt x="8" y="14"/>
                  </a:moveTo>
                  <a:cubicBezTo>
                    <a:pt x="3" y="14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2" y="0"/>
                    <a:pt x="15" y="3"/>
                    <a:pt x="15" y="7"/>
                  </a:cubicBezTo>
                  <a:cubicBezTo>
                    <a:pt x="15" y="11"/>
                    <a:pt x="12" y="14"/>
                    <a:pt x="8" y="14"/>
                  </a:cubicBezTo>
                  <a:close/>
                </a:path>
              </a:pathLst>
            </a:custGeom>
            <a:solidFill>
              <a:srgbClr val="ECF0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92" name="Group 191"/>
            <p:cNvGrpSpPr/>
            <p:nvPr/>
          </p:nvGrpSpPr>
          <p:grpSpPr>
            <a:xfrm>
              <a:off x="4110774" y="3983133"/>
              <a:ext cx="1559985" cy="1152489"/>
              <a:chOff x="4110774" y="3983133"/>
              <a:chExt cx="1559985" cy="1152489"/>
            </a:xfrm>
          </p:grpSpPr>
          <p:sp>
            <p:nvSpPr>
              <p:cNvPr id="193" name="Freeform 88"/>
              <p:cNvSpPr>
                <a:spLocks/>
              </p:cNvSpPr>
              <p:nvPr/>
            </p:nvSpPr>
            <p:spPr bwMode="auto">
              <a:xfrm>
                <a:off x="5598260" y="4518128"/>
                <a:ext cx="35000" cy="37499"/>
              </a:xfrm>
              <a:custGeom>
                <a:avLst/>
                <a:gdLst>
                  <a:gd name="T0" fmla="*/ 5 w 10"/>
                  <a:gd name="T1" fmla="*/ 10 h 10"/>
                  <a:gd name="T2" fmla="*/ 0 w 10"/>
                  <a:gd name="T3" fmla="*/ 5 h 10"/>
                  <a:gd name="T4" fmla="*/ 5 w 10"/>
                  <a:gd name="T5" fmla="*/ 0 h 10"/>
                  <a:gd name="T6" fmla="*/ 10 w 10"/>
                  <a:gd name="T7" fmla="*/ 5 h 10"/>
                  <a:gd name="T8" fmla="*/ 5 w 10"/>
                  <a:gd name="T9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5" y="10"/>
                    </a:moveTo>
                    <a:cubicBezTo>
                      <a:pt x="3" y="10"/>
                      <a:pt x="1" y="7"/>
                      <a:pt x="0" y="5"/>
                    </a:cubicBezTo>
                    <a:cubicBezTo>
                      <a:pt x="0" y="2"/>
                      <a:pt x="3" y="0"/>
                      <a:pt x="5" y="0"/>
                    </a:cubicBezTo>
                    <a:cubicBezTo>
                      <a:pt x="8" y="0"/>
                      <a:pt x="10" y="2"/>
                      <a:pt x="10" y="5"/>
                    </a:cubicBezTo>
                    <a:cubicBezTo>
                      <a:pt x="10" y="7"/>
                      <a:pt x="8" y="10"/>
                      <a:pt x="5" y="1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94" name="Group 193"/>
              <p:cNvGrpSpPr/>
              <p:nvPr/>
            </p:nvGrpSpPr>
            <p:grpSpPr>
              <a:xfrm>
                <a:off x="4110774" y="3983133"/>
                <a:ext cx="1559985" cy="1152489"/>
                <a:chOff x="4110774" y="3983133"/>
                <a:chExt cx="1559985" cy="1152489"/>
              </a:xfrm>
            </p:grpSpPr>
            <p:sp>
              <p:nvSpPr>
                <p:cNvPr id="228" name="Freeform 87"/>
                <p:cNvSpPr>
                  <a:spLocks/>
                </p:cNvSpPr>
                <p:nvPr/>
              </p:nvSpPr>
              <p:spPr bwMode="auto">
                <a:xfrm>
                  <a:off x="4110774" y="3983133"/>
                  <a:ext cx="1559985" cy="1152489"/>
                </a:xfrm>
                <a:custGeom>
                  <a:avLst/>
                  <a:gdLst>
                    <a:gd name="T0" fmla="*/ 428 w 428"/>
                    <a:gd name="T1" fmla="*/ 300 h 316"/>
                    <a:gd name="T2" fmla="*/ 412 w 428"/>
                    <a:gd name="T3" fmla="*/ 316 h 316"/>
                    <a:gd name="T4" fmla="*/ 16 w 428"/>
                    <a:gd name="T5" fmla="*/ 316 h 316"/>
                    <a:gd name="T6" fmla="*/ 0 w 428"/>
                    <a:gd name="T7" fmla="*/ 300 h 316"/>
                    <a:gd name="T8" fmla="*/ 0 w 428"/>
                    <a:gd name="T9" fmla="*/ 16 h 316"/>
                    <a:gd name="T10" fmla="*/ 16 w 428"/>
                    <a:gd name="T11" fmla="*/ 0 h 316"/>
                    <a:gd name="T12" fmla="*/ 412 w 428"/>
                    <a:gd name="T13" fmla="*/ 0 h 316"/>
                    <a:gd name="T14" fmla="*/ 428 w 428"/>
                    <a:gd name="T15" fmla="*/ 16 h 316"/>
                    <a:gd name="T16" fmla="*/ 428 w 428"/>
                    <a:gd name="T17" fmla="*/ 300 h 3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28" h="316">
                      <a:moveTo>
                        <a:pt x="428" y="300"/>
                      </a:moveTo>
                      <a:cubicBezTo>
                        <a:pt x="428" y="309"/>
                        <a:pt x="421" y="316"/>
                        <a:pt x="412" y="316"/>
                      </a:cubicBezTo>
                      <a:cubicBezTo>
                        <a:pt x="16" y="316"/>
                        <a:pt x="16" y="316"/>
                        <a:pt x="16" y="316"/>
                      </a:cubicBezTo>
                      <a:cubicBezTo>
                        <a:pt x="7" y="316"/>
                        <a:pt x="0" y="309"/>
                        <a:pt x="0" y="300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7"/>
                        <a:pt x="7" y="0"/>
                        <a:pt x="16" y="0"/>
                      </a:cubicBezTo>
                      <a:cubicBezTo>
                        <a:pt x="412" y="0"/>
                        <a:pt x="412" y="0"/>
                        <a:pt x="412" y="0"/>
                      </a:cubicBezTo>
                      <a:cubicBezTo>
                        <a:pt x="421" y="0"/>
                        <a:pt x="428" y="7"/>
                        <a:pt x="428" y="16"/>
                      </a:cubicBezTo>
                      <a:lnTo>
                        <a:pt x="428" y="30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90"/>
                <p:cNvSpPr>
                  <a:spLocks/>
                </p:cNvSpPr>
                <p:nvPr/>
              </p:nvSpPr>
              <p:spPr bwMode="auto">
                <a:xfrm>
                  <a:off x="4213273" y="4530627"/>
                  <a:ext cx="32499" cy="35000"/>
                </a:xfrm>
                <a:custGeom>
                  <a:avLst/>
                  <a:gdLst>
                    <a:gd name="T0" fmla="*/ 5 w 9"/>
                    <a:gd name="T1" fmla="*/ 10 h 10"/>
                    <a:gd name="T2" fmla="*/ 0 w 9"/>
                    <a:gd name="T3" fmla="*/ 5 h 10"/>
                    <a:gd name="T4" fmla="*/ 4 w 9"/>
                    <a:gd name="T5" fmla="*/ 0 h 10"/>
                    <a:gd name="T6" fmla="*/ 9 w 9"/>
                    <a:gd name="T7" fmla="*/ 5 h 10"/>
                    <a:gd name="T8" fmla="*/ 5 w 9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5" y="10"/>
                      </a:moveTo>
                      <a:cubicBezTo>
                        <a:pt x="2" y="10"/>
                        <a:pt x="0" y="8"/>
                        <a:pt x="0" y="5"/>
                      </a:cubicBezTo>
                      <a:cubicBezTo>
                        <a:pt x="0" y="2"/>
                        <a:pt x="2" y="0"/>
                        <a:pt x="4" y="0"/>
                      </a:cubicBezTo>
                      <a:cubicBezTo>
                        <a:pt x="7" y="0"/>
                        <a:pt x="9" y="2"/>
                        <a:pt x="9" y="5"/>
                      </a:cubicBezTo>
                      <a:cubicBezTo>
                        <a:pt x="9" y="8"/>
                        <a:pt x="7" y="10"/>
                        <a:pt x="5" y="1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95" name="Rectangle 91"/>
              <p:cNvSpPr>
                <a:spLocks noChangeArrowheads="1"/>
              </p:cNvSpPr>
              <p:nvPr/>
            </p:nvSpPr>
            <p:spPr bwMode="auto">
              <a:xfrm>
                <a:off x="4333271" y="4055632"/>
                <a:ext cx="1242488" cy="99999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Rectangle 93"/>
              <p:cNvSpPr>
                <a:spLocks noChangeArrowheads="1"/>
              </p:cNvSpPr>
              <p:nvPr/>
            </p:nvSpPr>
            <p:spPr bwMode="auto">
              <a:xfrm>
                <a:off x="4843265" y="4553128"/>
                <a:ext cx="2499" cy="462496"/>
              </a:xfrm>
              <a:prstGeom prst="rect">
                <a:avLst/>
              </a:prstGeom>
              <a:solidFill>
                <a:srgbClr val="C3C1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Rectangle 94"/>
              <p:cNvSpPr>
                <a:spLocks noChangeArrowheads="1"/>
              </p:cNvSpPr>
              <p:nvPr/>
            </p:nvSpPr>
            <p:spPr bwMode="auto">
              <a:xfrm>
                <a:off x="4730767" y="4840625"/>
                <a:ext cx="2499" cy="174998"/>
              </a:xfrm>
              <a:prstGeom prst="rect">
                <a:avLst/>
              </a:prstGeom>
              <a:solidFill>
                <a:srgbClr val="C3C1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Rectangle 95"/>
              <p:cNvSpPr>
                <a:spLocks noChangeArrowheads="1"/>
              </p:cNvSpPr>
              <p:nvPr/>
            </p:nvSpPr>
            <p:spPr bwMode="auto">
              <a:xfrm>
                <a:off x="5440761" y="4445627"/>
                <a:ext cx="2499" cy="569995"/>
              </a:xfrm>
              <a:prstGeom prst="rect">
                <a:avLst/>
              </a:prstGeom>
              <a:solidFill>
                <a:srgbClr val="C3C1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Freeform 100"/>
              <p:cNvSpPr>
                <a:spLocks noEditPoints="1"/>
              </p:cNvSpPr>
              <p:nvPr/>
            </p:nvSpPr>
            <p:spPr bwMode="auto">
              <a:xfrm>
                <a:off x="4348270" y="4363128"/>
                <a:ext cx="32499" cy="32499"/>
              </a:xfrm>
              <a:custGeom>
                <a:avLst/>
                <a:gdLst>
                  <a:gd name="T0" fmla="*/ 4 w 9"/>
                  <a:gd name="T1" fmla="*/ 9 h 9"/>
                  <a:gd name="T2" fmla="*/ 0 w 9"/>
                  <a:gd name="T3" fmla="*/ 4 h 9"/>
                  <a:gd name="T4" fmla="*/ 4 w 9"/>
                  <a:gd name="T5" fmla="*/ 0 h 9"/>
                  <a:gd name="T6" fmla="*/ 9 w 9"/>
                  <a:gd name="T7" fmla="*/ 4 h 9"/>
                  <a:gd name="T8" fmla="*/ 4 w 9"/>
                  <a:gd name="T9" fmla="*/ 9 h 9"/>
                  <a:gd name="T10" fmla="*/ 4 w 9"/>
                  <a:gd name="T11" fmla="*/ 1 h 9"/>
                  <a:gd name="T12" fmla="*/ 1 w 9"/>
                  <a:gd name="T13" fmla="*/ 4 h 9"/>
                  <a:gd name="T14" fmla="*/ 4 w 9"/>
                  <a:gd name="T15" fmla="*/ 7 h 9"/>
                  <a:gd name="T16" fmla="*/ 7 w 9"/>
                  <a:gd name="T17" fmla="*/ 4 h 9"/>
                  <a:gd name="T18" fmla="*/ 4 w 9"/>
                  <a:gd name="T19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" h="9">
                    <a:moveTo>
                      <a:pt x="4" y="9"/>
                    </a:moveTo>
                    <a:cubicBezTo>
                      <a:pt x="2" y="9"/>
                      <a:pt x="0" y="7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7" y="0"/>
                      <a:pt x="9" y="2"/>
                      <a:pt x="9" y="4"/>
                    </a:cubicBezTo>
                    <a:cubicBezTo>
                      <a:pt x="9" y="7"/>
                      <a:pt x="7" y="9"/>
                      <a:pt x="4" y="9"/>
                    </a:cubicBezTo>
                    <a:moveTo>
                      <a:pt x="4" y="1"/>
                    </a:moveTo>
                    <a:cubicBezTo>
                      <a:pt x="3" y="1"/>
                      <a:pt x="1" y="3"/>
                      <a:pt x="1" y="4"/>
                    </a:cubicBezTo>
                    <a:cubicBezTo>
                      <a:pt x="1" y="6"/>
                      <a:pt x="3" y="7"/>
                      <a:pt x="4" y="7"/>
                    </a:cubicBezTo>
                    <a:cubicBezTo>
                      <a:pt x="6" y="7"/>
                      <a:pt x="7" y="6"/>
                      <a:pt x="7" y="4"/>
                    </a:cubicBezTo>
                    <a:cubicBezTo>
                      <a:pt x="7" y="3"/>
                      <a:pt x="6" y="1"/>
                      <a:pt x="4" y="1"/>
                    </a:cubicBezTo>
                  </a:path>
                </a:pathLst>
              </a:custGeom>
              <a:solidFill>
                <a:srgbClr val="87AB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00" name="Group 199"/>
              <p:cNvGrpSpPr/>
              <p:nvPr/>
            </p:nvGrpSpPr>
            <p:grpSpPr>
              <a:xfrm>
                <a:off x="4363270" y="4378128"/>
                <a:ext cx="1179990" cy="649993"/>
                <a:chOff x="4363270" y="4378128"/>
                <a:chExt cx="1179990" cy="649993"/>
              </a:xfrm>
              <a:solidFill>
                <a:schemeClr val="tx2">
                  <a:lumMod val="60000"/>
                  <a:lumOff val="40000"/>
                </a:schemeClr>
              </a:solidFill>
            </p:grpSpPr>
            <p:sp>
              <p:nvSpPr>
                <p:cNvPr id="219" name="Freeform 101"/>
                <p:cNvSpPr>
                  <a:spLocks/>
                </p:cNvSpPr>
                <p:nvPr/>
              </p:nvSpPr>
              <p:spPr bwMode="auto">
                <a:xfrm>
                  <a:off x="4363270" y="4378128"/>
                  <a:ext cx="1167489" cy="639995"/>
                </a:xfrm>
                <a:custGeom>
                  <a:avLst/>
                  <a:gdLst>
                    <a:gd name="T0" fmla="*/ 467 w 467"/>
                    <a:gd name="T1" fmla="*/ 256 h 256"/>
                    <a:gd name="T2" fmla="*/ 0 w 467"/>
                    <a:gd name="T3" fmla="*/ 256 h 256"/>
                    <a:gd name="T4" fmla="*/ 0 w 467"/>
                    <a:gd name="T5" fmla="*/ 0 h 256"/>
                    <a:gd name="T6" fmla="*/ 1 w 467"/>
                    <a:gd name="T7" fmla="*/ 0 h 256"/>
                    <a:gd name="T8" fmla="*/ 1 w 467"/>
                    <a:gd name="T9" fmla="*/ 253 h 256"/>
                    <a:gd name="T10" fmla="*/ 467 w 467"/>
                    <a:gd name="T11" fmla="*/ 253 h 256"/>
                    <a:gd name="T12" fmla="*/ 467 w 467"/>
                    <a:gd name="T13" fmla="*/ 256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67" h="256">
                      <a:moveTo>
                        <a:pt x="467" y="256"/>
                      </a:moveTo>
                      <a:lnTo>
                        <a:pt x="0" y="256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1" y="253"/>
                      </a:lnTo>
                      <a:lnTo>
                        <a:pt x="467" y="253"/>
                      </a:lnTo>
                      <a:lnTo>
                        <a:pt x="467" y="25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0" name="Oval 102"/>
                <p:cNvSpPr>
                  <a:spLocks noChangeArrowheads="1"/>
                </p:cNvSpPr>
                <p:nvPr/>
              </p:nvSpPr>
              <p:spPr bwMode="auto">
                <a:xfrm>
                  <a:off x="5518260" y="5000622"/>
                  <a:ext cx="25000" cy="27499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Oval 103"/>
                <p:cNvSpPr>
                  <a:spLocks noChangeArrowheads="1"/>
                </p:cNvSpPr>
                <p:nvPr/>
              </p:nvSpPr>
              <p:spPr bwMode="auto">
                <a:xfrm>
                  <a:off x="5343263" y="5000622"/>
                  <a:ext cx="25000" cy="27499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Oval 104"/>
                <p:cNvSpPr>
                  <a:spLocks noChangeArrowheads="1"/>
                </p:cNvSpPr>
                <p:nvPr/>
              </p:nvSpPr>
              <p:spPr bwMode="auto">
                <a:xfrm>
                  <a:off x="5180764" y="5000622"/>
                  <a:ext cx="30000" cy="27499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Oval 105"/>
                <p:cNvSpPr>
                  <a:spLocks noChangeArrowheads="1"/>
                </p:cNvSpPr>
                <p:nvPr/>
              </p:nvSpPr>
              <p:spPr bwMode="auto">
                <a:xfrm>
                  <a:off x="5033265" y="5000622"/>
                  <a:ext cx="27499" cy="27499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4" name="Oval 106"/>
                <p:cNvSpPr>
                  <a:spLocks noChangeArrowheads="1"/>
                </p:cNvSpPr>
                <p:nvPr/>
              </p:nvSpPr>
              <p:spPr bwMode="auto">
                <a:xfrm>
                  <a:off x="4868265" y="5000622"/>
                  <a:ext cx="30000" cy="27499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" name="Oval 107"/>
                <p:cNvSpPr>
                  <a:spLocks noChangeArrowheads="1"/>
                </p:cNvSpPr>
                <p:nvPr/>
              </p:nvSpPr>
              <p:spPr bwMode="auto">
                <a:xfrm>
                  <a:off x="4708268" y="5000622"/>
                  <a:ext cx="25000" cy="27499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6" name="Oval 108"/>
                <p:cNvSpPr>
                  <a:spLocks noChangeArrowheads="1"/>
                </p:cNvSpPr>
                <p:nvPr/>
              </p:nvSpPr>
              <p:spPr bwMode="auto">
                <a:xfrm>
                  <a:off x="4543268" y="5000622"/>
                  <a:ext cx="30000" cy="27499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7" name="Oval 109"/>
                <p:cNvSpPr>
                  <a:spLocks noChangeArrowheads="1"/>
                </p:cNvSpPr>
                <p:nvPr/>
              </p:nvSpPr>
              <p:spPr bwMode="auto">
                <a:xfrm>
                  <a:off x="4383270" y="5000622"/>
                  <a:ext cx="30000" cy="27499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01" name="Rectangle 110"/>
              <p:cNvSpPr>
                <a:spLocks noChangeArrowheads="1"/>
              </p:cNvSpPr>
              <p:nvPr/>
            </p:nvSpPr>
            <p:spPr bwMode="auto">
              <a:xfrm>
                <a:off x="5083265" y="4595627"/>
                <a:ext cx="5000" cy="419995"/>
              </a:xfrm>
              <a:prstGeom prst="rect">
                <a:avLst/>
              </a:prstGeom>
              <a:solidFill>
                <a:srgbClr val="C3C1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02" name="Group 201"/>
              <p:cNvGrpSpPr/>
              <p:nvPr/>
            </p:nvGrpSpPr>
            <p:grpSpPr>
              <a:xfrm>
                <a:off x="4358270" y="4340630"/>
                <a:ext cx="1187489" cy="677493"/>
                <a:chOff x="4358270" y="4340630"/>
                <a:chExt cx="1187489" cy="677493"/>
              </a:xfrm>
              <a:solidFill>
                <a:schemeClr val="accent5"/>
              </a:solidFill>
            </p:grpSpPr>
            <p:sp>
              <p:nvSpPr>
                <p:cNvPr id="216" name="Oval 96"/>
                <p:cNvSpPr>
                  <a:spLocks noChangeArrowheads="1"/>
                </p:cNvSpPr>
                <p:nvPr/>
              </p:nvSpPr>
              <p:spPr bwMode="auto">
                <a:xfrm>
                  <a:off x="5418260" y="4420629"/>
                  <a:ext cx="45000" cy="450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111"/>
                <p:cNvSpPr>
                  <a:spLocks/>
                </p:cNvSpPr>
                <p:nvPr/>
              </p:nvSpPr>
              <p:spPr bwMode="auto">
                <a:xfrm>
                  <a:off x="4358270" y="4343128"/>
                  <a:ext cx="1184990" cy="674995"/>
                </a:xfrm>
                <a:custGeom>
                  <a:avLst/>
                  <a:gdLst>
                    <a:gd name="T0" fmla="*/ 4 w 474"/>
                    <a:gd name="T1" fmla="*/ 270 h 270"/>
                    <a:gd name="T2" fmla="*/ 0 w 474"/>
                    <a:gd name="T3" fmla="*/ 267 h 270"/>
                    <a:gd name="T4" fmla="*/ 146 w 474"/>
                    <a:gd name="T5" fmla="*/ 121 h 270"/>
                    <a:gd name="T6" fmla="*/ 190 w 474"/>
                    <a:gd name="T7" fmla="*/ 121 h 270"/>
                    <a:gd name="T8" fmla="*/ 271 w 474"/>
                    <a:gd name="T9" fmla="*/ 40 h 270"/>
                    <a:gd name="T10" fmla="*/ 306 w 474"/>
                    <a:gd name="T11" fmla="*/ 40 h 270"/>
                    <a:gd name="T12" fmla="*/ 322 w 474"/>
                    <a:gd name="T13" fmla="*/ 24 h 270"/>
                    <a:gd name="T14" fmla="*/ 420 w 474"/>
                    <a:gd name="T15" fmla="*/ 24 h 270"/>
                    <a:gd name="T16" fmla="*/ 433 w 474"/>
                    <a:gd name="T17" fmla="*/ 37 h 270"/>
                    <a:gd name="T18" fmla="*/ 469 w 474"/>
                    <a:gd name="T19" fmla="*/ 0 h 270"/>
                    <a:gd name="T20" fmla="*/ 474 w 474"/>
                    <a:gd name="T21" fmla="*/ 5 h 270"/>
                    <a:gd name="T22" fmla="*/ 433 w 474"/>
                    <a:gd name="T23" fmla="*/ 44 h 270"/>
                    <a:gd name="T24" fmla="*/ 418 w 474"/>
                    <a:gd name="T25" fmla="*/ 30 h 270"/>
                    <a:gd name="T26" fmla="*/ 324 w 474"/>
                    <a:gd name="T27" fmla="*/ 30 h 270"/>
                    <a:gd name="T28" fmla="*/ 309 w 474"/>
                    <a:gd name="T29" fmla="*/ 44 h 270"/>
                    <a:gd name="T30" fmla="*/ 273 w 474"/>
                    <a:gd name="T31" fmla="*/ 44 h 270"/>
                    <a:gd name="T32" fmla="*/ 191 w 474"/>
                    <a:gd name="T33" fmla="*/ 127 h 270"/>
                    <a:gd name="T34" fmla="*/ 147 w 474"/>
                    <a:gd name="T35" fmla="*/ 127 h 270"/>
                    <a:gd name="T36" fmla="*/ 4 w 474"/>
                    <a:gd name="T37" fmla="*/ 270 h 2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74" h="270">
                      <a:moveTo>
                        <a:pt x="4" y="270"/>
                      </a:moveTo>
                      <a:lnTo>
                        <a:pt x="0" y="267"/>
                      </a:lnTo>
                      <a:lnTo>
                        <a:pt x="146" y="121"/>
                      </a:lnTo>
                      <a:lnTo>
                        <a:pt x="190" y="121"/>
                      </a:lnTo>
                      <a:lnTo>
                        <a:pt x="271" y="40"/>
                      </a:lnTo>
                      <a:lnTo>
                        <a:pt x="306" y="40"/>
                      </a:lnTo>
                      <a:lnTo>
                        <a:pt x="322" y="24"/>
                      </a:lnTo>
                      <a:lnTo>
                        <a:pt x="420" y="24"/>
                      </a:lnTo>
                      <a:lnTo>
                        <a:pt x="433" y="37"/>
                      </a:lnTo>
                      <a:lnTo>
                        <a:pt x="469" y="0"/>
                      </a:lnTo>
                      <a:lnTo>
                        <a:pt x="474" y="5"/>
                      </a:lnTo>
                      <a:lnTo>
                        <a:pt x="433" y="44"/>
                      </a:lnTo>
                      <a:lnTo>
                        <a:pt x="418" y="30"/>
                      </a:lnTo>
                      <a:lnTo>
                        <a:pt x="324" y="30"/>
                      </a:lnTo>
                      <a:lnTo>
                        <a:pt x="309" y="44"/>
                      </a:lnTo>
                      <a:lnTo>
                        <a:pt x="273" y="44"/>
                      </a:lnTo>
                      <a:lnTo>
                        <a:pt x="191" y="127"/>
                      </a:lnTo>
                      <a:lnTo>
                        <a:pt x="147" y="127"/>
                      </a:lnTo>
                      <a:lnTo>
                        <a:pt x="4" y="2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Oval 112"/>
                <p:cNvSpPr>
                  <a:spLocks noChangeArrowheads="1"/>
                </p:cNvSpPr>
                <p:nvPr/>
              </p:nvSpPr>
              <p:spPr bwMode="auto">
                <a:xfrm>
                  <a:off x="5513260" y="4340630"/>
                  <a:ext cx="32499" cy="32499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3" name="Group 202"/>
              <p:cNvGrpSpPr/>
              <p:nvPr/>
            </p:nvGrpSpPr>
            <p:grpSpPr>
              <a:xfrm>
                <a:off x="4363270" y="4485627"/>
                <a:ext cx="1182489" cy="429997"/>
                <a:chOff x="4363270" y="4485627"/>
                <a:chExt cx="1182489" cy="429997"/>
              </a:xfrm>
            </p:grpSpPr>
            <p:sp>
              <p:nvSpPr>
                <p:cNvPr id="213" name="Oval 97"/>
                <p:cNvSpPr>
                  <a:spLocks noChangeArrowheads="1"/>
                </p:cNvSpPr>
                <p:nvPr/>
              </p:nvSpPr>
              <p:spPr bwMode="auto">
                <a:xfrm>
                  <a:off x="5060764" y="4573128"/>
                  <a:ext cx="47499" cy="450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4" name="Freeform 113"/>
                <p:cNvSpPr>
                  <a:spLocks/>
                </p:cNvSpPr>
                <p:nvPr/>
              </p:nvSpPr>
              <p:spPr bwMode="auto">
                <a:xfrm>
                  <a:off x="4363270" y="4498128"/>
                  <a:ext cx="1172489" cy="417496"/>
                </a:xfrm>
                <a:custGeom>
                  <a:avLst/>
                  <a:gdLst>
                    <a:gd name="T0" fmla="*/ 53 w 469"/>
                    <a:gd name="T1" fmla="*/ 167 h 167"/>
                    <a:gd name="T2" fmla="*/ 0 w 469"/>
                    <a:gd name="T3" fmla="*/ 167 h 167"/>
                    <a:gd name="T4" fmla="*/ 0 w 469"/>
                    <a:gd name="T5" fmla="*/ 163 h 167"/>
                    <a:gd name="T6" fmla="*/ 51 w 469"/>
                    <a:gd name="T7" fmla="*/ 163 h 167"/>
                    <a:gd name="T8" fmla="*/ 91 w 469"/>
                    <a:gd name="T9" fmla="*/ 122 h 167"/>
                    <a:gd name="T10" fmla="*/ 118 w 469"/>
                    <a:gd name="T11" fmla="*/ 122 h 167"/>
                    <a:gd name="T12" fmla="*/ 135 w 469"/>
                    <a:gd name="T13" fmla="*/ 105 h 167"/>
                    <a:gd name="T14" fmla="*/ 218 w 469"/>
                    <a:gd name="T15" fmla="*/ 105 h 167"/>
                    <a:gd name="T16" fmla="*/ 288 w 469"/>
                    <a:gd name="T17" fmla="*/ 36 h 167"/>
                    <a:gd name="T18" fmla="*/ 364 w 469"/>
                    <a:gd name="T19" fmla="*/ 36 h 167"/>
                    <a:gd name="T20" fmla="*/ 380 w 469"/>
                    <a:gd name="T21" fmla="*/ 54 h 167"/>
                    <a:gd name="T22" fmla="*/ 412 w 469"/>
                    <a:gd name="T23" fmla="*/ 54 h 167"/>
                    <a:gd name="T24" fmla="*/ 466 w 469"/>
                    <a:gd name="T25" fmla="*/ 0 h 167"/>
                    <a:gd name="T26" fmla="*/ 469 w 469"/>
                    <a:gd name="T27" fmla="*/ 4 h 167"/>
                    <a:gd name="T28" fmla="*/ 413 w 469"/>
                    <a:gd name="T29" fmla="*/ 58 h 167"/>
                    <a:gd name="T30" fmla="*/ 378 w 469"/>
                    <a:gd name="T31" fmla="*/ 58 h 167"/>
                    <a:gd name="T32" fmla="*/ 361 w 469"/>
                    <a:gd name="T33" fmla="*/ 40 h 167"/>
                    <a:gd name="T34" fmla="*/ 290 w 469"/>
                    <a:gd name="T35" fmla="*/ 40 h 167"/>
                    <a:gd name="T36" fmla="*/ 221 w 469"/>
                    <a:gd name="T37" fmla="*/ 110 h 167"/>
                    <a:gd name="T38" fmla="*/ 138 w 469"/>
                    <a:gd name="T39" fmla="*/ 110 h 167"/>
                    <a:gd name="T40" fmla="*/ 120 w 469"/>
                    <a:gd name="T41" fmla="*/ 126 h 167"/>
                    <a:gd name="T42" fmla="*/ 93 w 469"/>
                    <a:gd name="T43" fmla="*/ 126 h 167"/>
                    <a:gd name="T44" fmla="*/ 53 w 469"/>
                    <a:gd name="T45" fmla="*/ 167 h 1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469" h="167">
                      <a:moveTo>
                        <a:pt x="53" y="167"/>
                      </a:moveTo>
                      <a:lnTo>
                        <a:pt x="0" y="167"/>
                      </a:lnTo>
                      <a:lnTo>
                        <a:pt x="0" y="163"/>
                      </a:lnTo>
                      <a:lnTo>
                        <a:pt x="51" y="163"/>
                      </a:lnTo>
                      <a:lnTo>
                        <a:pt x="91" y="122"/>
                      </a:lnTo>
                      <a:lnTo>
                        <a:pt x="118" y="122"/>
                      </a:lnTo>
                      <a:lnTo>
                        <a:pt x="135" y="105"/>
                      </a:lnTo>
                      <a:lnTo>
                        <a:pt x="218" y="105"/>
                      </a:lnTo>
                      <a:lnTo>
                        <a:pt x="288" y="36"/>
                      </a:lnTo>
                      <a:lnTo>
                        <a:pt x="364" y="36"/>
                      </a:lnTo>
                      <a:lnTo>
                        <a:pt x="380" y="54"/>
                      </a:lnTo>
                      <a:lnTo>
                        <a:pt x="412" y="54"/>
                      </a:lnTo>
                      <a:lnTo>
                        <a:pt x="466" y="0"/>
                      </a:lnTo>
                      <a:lnTo>
                        <a:pt x="469" y="4"/>
                      </a:lnTo>
                      <a:lnTo>
                        <a:pt x="413" y="58"/>
                      </a:lnTo>
                      <a:lnTo>
                        <a:pt x="378" y="58"/>
                      </a:lnTo>
                      <a:lnTo>
                        <a:pt x="361" y="40"/>
                      </a:lnTo>
                      <a:lnTo>
                        <a:pt x="290" y="40"/>
                      </a:lnTo>
                      <a:lnTo>
                        <a:pt x="221" y="110"/>
                      </a:lnTo>
                      <a:lnTo>
                        <a:pt x="138" y="110"/>
                      </a:lnTo>
                      <a:lnTo>
                        <a:pt x="120" y="126"/>
                      </a:lnTo>
                      <a:lnTo>
                        <a:pt x="93" y="126"/>
                      </a:lnTo>
                      <a:lnTo>
                        <a:pt x="53" y="167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5" name="Oval 114"/>
                <p:cNvSpPr>
                  <a:spLocks noChangeArrowheads="1"/>
                </p:cNvSpPr>
                <p:nvPr/>
              </p:nvSpPr>
              <p:spPr bwMode="auto">
                <a:xfrm>
                  <a:off x="5513260" y="4485627"/>
                  <a:ext cx="32499" cy="32499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4" name="Group 203"/>
              <p:cNvGrpSpPr/>
              <p:nvPr/>
            </p:nvGrpSpPr>
            <p:grpSpPr>
              <a:xfrm>
                <a:off x="4363270" y="4485627"/>
                <a:ext cx="1182489" cy="482496"/>
                <a:chOff x="4363270" y="4485627"/>
                <a:chExt cx="1182489" cy="482496"/>
              </a:xfrm>
            </p:grpSpPr>
            <p:sp>
              <p:nvSpPr>
                <p:cNvPr id="210" name="Oval 99"/>
                <p:cNvSpPr>
                  <a:spLocks noChangeArrowheads="1"/>
                </p:cNvSpPr>
                <p:nvPr/>
              </p:nvSpPr>
              <p:spPr bwMode="auto">
                <a:xfrm>
                  <a:off x="4710767" y="4813126"/>
                  <a:ext cx="45000" cy="47499"/>
                </a:xfrm>
                <a:prstGeom prst="ellipse">
                  <a:avLst/>
                </a:prstGeom>
                <a:solidFill>
                  <a:srgbClr val="87AB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115"/>
                <p:cNvSpPr>
                  <a:spLocks/>
                </p:cNvSpPr>
                <p:nvPr/>
              </p:nvSpPr>
              <p:spPr bwMode="auto">
                <a:xfrm>
                  <a:off x="4363270" y="4485627"/>
                  <a:ext cx="1172489" cy="482496"/>
                </a:xfrm>
                <a:custGeom>
                  <a:avLst/>
                  <a:gdLst>
                    <a:gd name="T0" fmla="*/ 84 w 469"/>
                    <a:gd name="T1" fmla="*/ 193 h 193"/>
                    <a:gd name="T2" fmla="*/ 0 w 469"/>
                    <a:gd name="T3" fmla="*/ 193 h 193"/>
                    <a:gd name="T4" fmla="*/ 0 w 469"/>
                    <a:gd name="T5" fmla="*/ 188 h 193"/>
                    <a:gd name="T6" fmla="*/ 83 w 469"/>
                    <a:gd name="T7" fmla="*/ 188 h 193"/>
                    <a:gd name="T8" fmla="*/ 132 w 469"/>
                    <a:gd name="T9" fmla="*/ 139 h 193"/>
                    <a:gd name="T10" fmla="*/ 147 w 469"/>
                    <a:gd name="T11" fmla="*/ 139 h 193"/>
                    <a:gd name="T12" fmla="*/ 285 w 469"/>
                    <a:gd name="T13" fmla="*/ 0 h 193"/>
                    <a:gd name="T14" fmla="*/ 329 w 469"/>
                    <a:gd name="T15" fmla="*/ 0 h 193"/>
                    <a:gd name="T16" fmla="*/ 416 w 469"/>
                    <a:gd name="T17" fmla="*/ 88 h 193"/>
                    <a:gd name="T18" fmla="*/ 444 w 469"/>
                    <a:gd name="T19" fmla="*/ 88 h 193"/>
                    <a:gd name="T20" fmla="*/ 464 w 469"/>
                    <a:gd name="T21" fmla="*/ 66 h 193"/>
                    <a:gd name="T22" fmla="*/ 469 w 469"/>
                    <a:gd name="T23" fmla="*/ 70 h 193"/>
                    <a:gd name="T24" fmla="*/ 445 w 469"/>
                    <a:gd name="T25" fmla="*/ 92 h 193"/>
                    <a:gd name="T26" fmla="*/ 415 w 469"/>
                    <a:gd name="T27" fmla="*/ 92 h 193"/>
                    <a:gd name="T28" fmla="*/ 327 w 469"/>
                    <a:gd name="T29" fmla="*/ 5 h 193"/>
                    <a:gd name="T30" fmla="*/ 288 w 469"/>
                    <a:gd name="T31" fmla="*/ 5 h 193"/>
                    <a:gd name="T32" fmla="*/ 150 w 469"/>
                    <a:gd name="T33" fmla="*/ 143 h 193"/>
                    <a:gd name="T34" fmla="*/ 134 w 469"/>
                    <a:gd name="T35" fmla="*/ 143 h 193"/>
                    <a:gd name="T36" fmla="*/ 84 w 469"/>
                    <a:gd name="T37" fmla="*/ 193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69" h="193">
                      <a:moveTo>
                        <a:pt x="84" y="193"/>
                      </a:moveTo>
                      <a:lnTo>
                        <a:pt x="0" y="193"/>
                      </a:lnTo>
                      <a:lnTo>
                        <a:pt x="0" y="188"/>
                      </a:lnTo>
                      <a:lnTo>
                        <a:pt x="83" y="188"/>
                      </a:lnTo>
                      <a:lnTo>
                        <a:pt x="132" y="139"/>
                      </a:lnTo>
                      <a:lnTo>
                        <a:pt x="147" y="139"/>
                      </a:lnTo>
                      <a:lnTo>
                        <a:pt x="285" y="0"/>
                      </a:lnTo>
                      <a:lnTo>
                        <a:pt x="329" y="0"/>
                      </a:lnTo>
                      <a:lnTo>
                        <a:pt x="416" y="88"/>
                      </a:lnTo>
                      <a:lnTo>
                        <a:pt x="444" y="88"/>
                      </a:lnTo>
                      <a:lnTo>
                        <a:pt x="464" y="66"/>
                      </a:lnTo>
                      <a:lnTo>
                        <a:pt x="469" y="70"/>
                      </a:lnTo>
                      <a:lnTo>
                        <a:pt x="445" y="92"/>
                      </a:lnTo>
                      <a:lnTo>
                        <a:pt x="415" y="92"/>
                      </a:lnTo>
                      <a:lnTo>
                        <a:pt x="327" y="5"/>
                      </a:lnTo>
                      <a:lnTo>
                        <a:pt x="288" y="5"/>
                      </a:lnTo>
                      <a:lnTo>
                        <a:pt x="150" y="143"/>
                      </a:lnTo>
                      <a:lnTo>
                        <a:pt x="134" y="143"/>
                      </a:lnTo>
                      <a:lnTo>
                        <a:pt x="84" y="193"/>
                      </a:lnTo>
                      <a:close/>
                    </a:path>
                  </a:pathLst>
                </a:custGeom>
                <a:solidFill>
                  <a:srgbClr val="87AB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2" name="Oval 116"/>
                <p:cNvSpPr>
                  <a:spLocks noChangeArrowheads="1"/>
                </p:cNvSpPr>
                <p:nvPr/>
              </p:nvSpPr>
              <p:spPr bwMode="auto">
                <a:xfrm>
                  <a:off x="5513260" y="4635627"/>
                  <a:ext cx="32499" cy="32499"/>
                </a:xfrm>
                <a:prstGeom prst="ellipse">
                  <a:avLst/>
                </a:prstGeom>
                <a:solidFill>
                  <a:srgbClr val="87AB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5" name="Group 204"/>
              <p:cNvGrpSpPr/>
              <p:nvPr/>
            </p:nvGrpSpPr>
            <p:grpSpPr>
              <a:xfrm>
                <a:off x="4363270" y="4525627"/>
                <a:ext cx="1182489" cy="322496"/>
                <a:chOff x="4363270" y="4525627"/>
                <a:chExt cx="1182489" cy="322496"/>
              </a:xfrm>
              <a:solidFill>
                <a:schemeClr val="accent4"/>
              </a:solidFill>
            </p:grpSpPr>
            <p:sp>
              <p:nvSpPr>
                <p:cNvPr id="207" name="Freeform 92"/>
                <p:cNvSpPr>
                  <a:spLocks/>
                </p:cNvSpPr>
                <p:nvPr/>
              </p:nvSpPr>
              <p:spPr bwMode="auto">
                <a:xfrm>
                  <a:off x="4363270" y="4545627"/>
                  <a:ext cx="1167489" cy="302496"/>
                </a:xfrm>
                <a:custGeom>
                  <a:avLst/>
                  <a:gdLst>
                    <a:gd name="T0" fmla="*/ 432 w 467"/>
                    <a:gd name="T1" fmla="*/ 121 h 121"/>
                    <a:gd name="T2" fmla="*/ 378 w 467"/>
                    <a:gd name="T3" fmla="*/ 121 h 121"/>
                    <a:gd name="T4" fmla="*/ 358 w 467"/>
                    <a:gd name="T5" fmla="*/ 100 h 121"/>
                    <a:gd name="T6" fmla="*/ 287 w 467"/>
                    <a:gd name="T7" fmla="*/ 100 h 121"/>
                    <a:gd name="T8" fmla="*/ 192 w 467"/>
                    <a:gd name="T9" fmla="*/ 5 h 121"/>
                    <a:gd name="T10" fmla="*/ 115 w 467"/>
                    <a:gd name="T11" fmla="*/ 5 h 121"/>
                    <a:gd name="T12" fmla="*/ 45 w 467"/>
                    <a:gd name="T13" fmla="*/ 75 h 121"/>
                    <a:gd name="T14" fmla="*/ 0 w 467"/>
                    <a:gd name="T15" fmla="*/ 75 h 121"/>
                    <a:gd name="T16" fmla="*/ 0 w 467"/>
                    <a:gd name="T17" fmla="*/ 70 h 121"/>
                    <a:gd name="T18" fmla="*/ 42 w 467"/>
                    <a:gd name="T19" fmla="*/ 70 h 121"/>
                    <a:gd name="T20" fmla="*/ 112 w 467"/>
                    <a:gd name="T21" fmla="*/ 0 h 121"/>
                    <a:gd name="T22" fmla="*/ 193 w 467"/>
                    <a:gd name="T23" fmla="*/ 0 h 121"/>
                    <a:gd name="T24" fmla="*/ 290 w 467"/>
                    <a:gd name="T25" fmla="*/ 96 h 121"/>
                    <a:gd name="T26" fmla="*/ 360 w 467"/>
                    <a:gd name="T27" fmla="*/ 96 h 121"/>
                    <a:gd name="T28" fmla="*/ 380 w 467"/>
                    <a:gd name="T29" fmla="*/ 116 h 121"/>
                    <a:gd name="T30" fmla="*/ 431 w 467"/>
                    <a:gd name="T31" fmla="*/ 116 h 121"/>
                    <a:gd name="T32" fmla="*/ 464 w 467"/>
                    <a:gd name="T33" fmla="*/ 83 h 121"/>
                    <a:gd name="T34" fmla="*/ 467 w 467"/>
                    <a:gd name="T35" fmla="*/ 86 h 121"/>
                    <a:gd name="T36" fmla="*/ 432 w 467"/>
                    <a:gd name="T37" fmla="*/ 121 h 1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67" h="121">
                      <a:moveTo>
                        <a:pt x="432" y="121"/>
                      </a:moveTo>
                      <a:lnTo>
                        <a:pt x="378" y="121"/>
                      </a:lnTo>
                      <a:lnTo>
                        <a:pt x="358" y="100"/>
                      </a:lnTo>
                      <a:lnTo>
                        <a:pt x="287" y="100"/>
                      </a:lnTo>
                      <a:lnTo>
                        <a:pt x="192" y="5"/>
                      </a:lnTo>
                      <a:lnTo>
                        <a:pt x="115" y="5"/>
                      </a:lnTo>
                      <a:lnTo>
                        <a:pt x="45" y="75"/>
                      </a:lnTo>
                      <a:lnTo>
                        <a:pt x="0" y="75"/>
                      </a:lnTo>
                      <a:lnTo>
                        <a:pt x="0" y="70"/>
                      </a:lnTo>
                      <a:lnTo>
                        <a:pt x="42" y="70"/>
                      </a:lnTo>
                      <a:lnTo>
                        <a:pt x="112" y="0"/>
                      </a:lnTo>
                      <a:lnTo>
                        <a:pt x="193" y="0"/>
                      </a:lnTo>
                      <a:lnTo>
                        <a:pt x="290" y="96"/>
                      </a:lnTo>
                      <a:lnTo>
                        <a:pt x="360" y="96"/>
                      </a:lnTo>
                      <a:lnTo>
                        <a:pt x="380" y="116"/>
                      </a:lnTo>
                      <a:lnTo>
                        <a:pt x="431" y="116"/>
                      </a:lnTo>
                      <a:lnTo>
                        <a:pt x="464" y="83"/>
                      </a:lnTo>
                      <a:lnTo>
                        <a:pt x="467" y="86"/>
                      </a:lnTo>
                      <a:lnTo>
                        <a:pt x="432" y="12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8" name="Oval 98"/>
                <p:cNvSpPr>
                  <a:spLocks noChangeArrowheads="1"/>
                </p:cNvSpPr>
                <p:nvPr/>
              </p:nvSpPr>
              <p:spPr bwMode="auto">
                <a:xfrm>
                  <a:off x="4820767" y="4525627"/>
                  <a:ext cx="45000" cy="47499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Oval 117"/>
                <p:cNvSpPr>
                  <a:spLocks noChangeArrowheads="1"/>
                </p:cNvSpPr>
                <p:nvPr/>
              </p:nvSpPr>
              <p:spPr bwMode="auto">
                <a:xfrm>
                  <a:off x="5513260" y="4738126"/>
                  <a:ext cx="32499" cy="32499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06" name="Freeform 89"/>
              <p:cNvSpPr>
                <a:spLocks/>
              </p:cNvSpPr>
              <p:nvPr/>
            </p:nvSpPr>
            <p:spPr bwMode="auto">
              <a:xfrm>
                <a:off x="4195772" y="4518126"/>
                <a:ext cx="67499" cy="67501"/>
              </a:xfrm>
              <a:custGeom>
                <a:avLst/>
                <a:gdLst>
                  <a:gd name="T0" fmla="*/ 10 w 19"/>
                  <a:gd name="T1" fmla="*/ 20 h 20"/>
                  <a:gd name="T2" fmla="*/ 0 w 19"/>
                  <a:gd name="T3" fmla="*/ 10 h 20"/>
                  <a:gd name="T4" fmla="*/ 9 w 19"/>
                  <a:gd name="T5" fmla="*/ 0 h 20"/>
                  <a:gd name="T6" fmla="*/ 19 w 19"/>
                  <a:gd name="T7" fmla="*/ 10 h 20"/>
                  <a:gd name="T8" fmla="*/ 10 w 19"/>
                  <a:gd name="T9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20">
                    <a:moveTo>
                      <a:pt x="10" y="20"/>
                    </a:moveTo>
                    <a:cubicBezTo>
                      <a:pt x="4" y="20"/>
                      <a:pt x="0" y="15"/>
                      <a:pt x="0" y="10"/>
                    </a:cubicBezTo>
                    <a:cubicBezTo>
                      <a:pt x="0" y="5"/>
                      <a:pt x="4" y="0"/>
                      <a:pt x="9" y="0"/>
                    </a:cubicBezTo>
                    <a:cubicBezTo>
                      <a:pt x="15" y="0"/>
                      <a:pt x="19" y="4"/>
                      <a:pt x="19" y="10"/>
                    </a:cubicBezTo>
                    <a:cubicBezTo>
                      <a:pt x="19" y="15"/>
                      <a:pt x="15" y="20"/>
                      <a:pt x="10" y="20"/>
                    </a:cubicBezTo>
                    <a:close/>
                  </a:path>
                </a:pathLst>
              </a:custGeom>
              <a:solidFill>
                <a:schemeClr val="tx2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271" name="Picture 2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2" y="6282033"/>
            <a:ext cx="739175" cy="47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99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4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5"/>
          <p:cNvSpPr>
            <a:spLocks/>
          </p:cNvSpPr>
          <p:nvPr/>
        </p:nvSpPr>
        <p:spPr bwMode="auto">
          <a:xfrm>
            <a:off x="6977609" y="2567659"/>
            <a:ext cx="1218317" cy="1583298"/>
          </a:xfrm>
          <a:custGeom>
            <a:avLst/>
            <a:gdLst>
              <a:gd name="T0" fmla="*/ 599 w 693"/>
              <a:gd name="T1" fmla="*/ 347 h 901"/>
              <a:gd name="T2" fmla="*/ 375 w 693"/>
              <a:gd name="T3" fmla="*/ 0 h 901"/>
              <a:gd name="T4" fmla="*/ 264 w 693"/>
              <a:gd name="T5" fmla="*/ 112 h 901"/>
              <a:gd name="T6" fmla="*/ 272 w 693"/>
              <a:gd name="T7" fmla="*/ 139 h 901"/>
              <a:gd name="T8" fmla="*/ 267 w 693"/>
              <a:gd name="T9" fmla="*/ 251 h 901"/>
              <a:gd name="T10" fmla="*/ 218 w 693"/>
              <a:gd name="T11" fmla="*/ 268 h 901"/>
              <a:gd name="T12" fmla="*/ 122 w 693"/>
              <a:gd name="T13" fmla="*/ 255 h 901"/>
              <a:gd name="T14" fmla="*/ 1 w 693"/>
              <a:gd name="T15" fmla="*/ 376 h 901"/>
              <a:gd name="T16" fmla="*/ 0 w 693"/>
              <a:gd name="T17" fmla="*/ 378 h 901"/>
              <a:gd name="T18" fmla="*/ 162 w 693"/>
              <a:gd name="T19" fmla="*/ 807 h 901"/>
              <a:gd name="T20" fmla="*/ 388 w 693"/>
              <a:gd name="T21" fmla="*/ 807 h 901"/>
              <a:gd name="T22" fmla="*/ 447 w 693"/>
              <a:gd name="T23" fmla="*/ 901 h 901"/>
              <a:gd name="T24" fmla="*/ 507 w 693"/>
              <a:gd name="T25" fmla="*/ 807 h 901"/>
              <a:gd name="T26" fmla="*/ 693 w 693"/>
              <a:gd name="T27" fmla="*/ 807 h 901"/>
              <a:gd name="T28" fmla="*/ 599 w 693"/>
              <a:gd name="T29" fmla="*/ 347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93" h="901">
                <a:moveTo>
                  <a:pt x="599" y="347"/>
                </a:moveTo>
                <a:cubicBezTo>
                  <a:pt x="545" y="218"/>
                  <a:pt x="470" y="102"/>
                  <a:pt x="375" y="0"/>
                </a:cubicBezTo>
                <a:cubicBezTo>
                  <a:pt x="264" y="112"/>
                  <a:pt x="264" y="112"/>
                  <a:pt x="264" y="112"/>
                </a:cubicBezTo>
                <a:cubicBezTo>
                  <a:pt x="267" y="120"/>
                  <a:pt x="269" y="129"/>
                  <a:pt x="272" y="139"/>
                </a:cubicBezTo>
                <a:cubicBezTo>
                  <a:pt x="285" y="190"/>
                  <a:pt x="292" y="225"/>
                  <a:pt x="267" y="251"/>
                </a:cubicBezTo>
                <a:cubicBezTo>
                  <a:pt x="249" y="268"/>
                  <a:pt x="227" y="268"/>
                  <a:pt x="218" y="268"/>
                </a:cubicBezTo>
                <a:cubicBezTo>
                  <a:pt x="194" y="268"/>
                  <a:pt x="151" y="261"/>
                  <a:pt x="122" y="255"/>
                </a:cubicBezTo>
                <a:cubicBezTo>
                  <a:pt x="1" y="376"/>
                  <a:pt x="1" y="376"/>
                  <a:pt x="1" y="376"/>
                </a:cubicBezTo>
                <a:cubicBezTo>
                  <a:pt x="1" y="377"/>
                  <a:pt x="0" y="377"/>
                  <a:pt x="0" y="378"/>
                </a:cubicBezTo>
                <a:cubicBezTo>
                  <a:pt x="100" y="493"/>
                  <a:pt x="161" y="643"/>
                  <a:pt x="162" y="807"/>
                </a:cubicBezTo>
                <a:cubicBezTo>
                  <a:pt x="388" y="807"/>
                  <a:pt x="388" y="807"/>
                  <a:pt x="388" y="807"/>
                </a:cubicBezTo>
                <a:cubicBezTo>
                  <a:pt x="447" y="901"/>
                  <a:pt x="447" y="901"/>
                  <a:pt x="447" y="901"/>
                </a:cubicBezTo>
                <a:cubicBezTo>
                  <a:pt x="507" y="807"/>
                  <a:pt x="507" y="807"/>
                  <a:pt x="507" y="807"/>
                </a:cubicBezTo>
                <a:cubicBezTo>
                  <a:pt x="693" y="807"/>
                  <a:pt x="693" y="807"/>
                  <a:pt x="693" y="807"/>
                </a:cubicBezTo>
                <a:cubicBezTo>
                  <a:pt x="692" y="648"/>
                  <a:pt x="661" y="493"/>
                  <a:pt x="599" y="34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6"/>
          <p:cNvSpPr>
            <a:spLocks/>
          </p:cNvSpPr>
          <p:nvPr/>
        </p:nvSpPr>
        <p:spPr bwMode="auto">
          <a:xfrm>
            <a:off x="6933057" y="4077275"/>
            <a:ext cx="1261155" cy="1386242"/>
          </a:xfrm>
          <a:custGeom>
            <a:avLst/>
            <a:gdLst>
              <a:gd name="T0" fmla="*/ 562 w 718"/>
              <a:gd name="T1" fmla="*/ 0 h 789"/>
              <a:gd name="T2" fmla="*/ 517 w 718"/>
              <a:gd name="T3" fmla="*/ 70 h 789"/>
              <a:gd name="T4" fmla="*/ 473 w 718"/>
              <a:gd name="T5" fmla="*/ 94 h 789"/>
              <a:gd name="T6" fmla="*/ 429 w 718"/>
              <a:gd name="T7" fmla="*/ 70 h 789"/>
              <a:gd name="T8" fmla="*/ 385 w 718"/>
              <a:gd name="T9" fmla="*/ 0 h 789"/>
              <a:gd name="T10" fmla="*/ 188 w 718"/>
              <a:gd name="T11" fmla="*/ 0 h 789"/>
              <a:gd name="T12" fmla="*/ 186 w 718"/>
              <a:gd name="T13" fmla="*/ 0 h 789"/>
              <a:gd name="T14" fmla="*/ 0 w 718"/>
              <a:gd name="T15" fmla="*/ 414 h 789"/>
              <a:gd name="T16" fmla="*/ 152 w 718"/>
              <a:gd name="T17" fmla="*/ 565 h 789"/>
              <a:gd name="T18" fmla="*/ 125 w 718"/>
              <a:gd name="T19" fmla="*/ 688 h 789"/>
              <a:gd name="T20" fmla="*/ 248 w 718"/>
              <a:gd name="T21" fmla="*/ 661 h 789"/>
              <a:gd name="T22" fmla="*/ 376 w 718"/>
              <a:gd name="T23" fmla="*/ 789 h 789"/>
              <a:gd name="T24" fmla="*/ 625 w 718"/>
              <a:gd name="T25" fmla="*/ 417 h 789"/>
              <a:gd name="T26" fmla="*/ 718 w 718"/>
              <a:gd name="T27" fmla="*/ 0 h 789"/>
              <a:gd name="T28" fmla="*/ 562 w 718"/>
              <a:gd name="T29" fmla="*/ 0 h 7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18" h="789">
                <a:moveTo>
                  <a:pt x="562" y="0"/>
                </a:moveTo>
                <a:cubicBezTo>
                  <a:pt x="517" y="70"/>
                  <a:pt x="517" y="70"/>
                  <a:pt x="517" y="70"/>
                </a:cubicBezTo>
                <a:cubicBezTo>
                  <a:pt x="508" y="85"/>
                  <a:pt x="491" y="94"/>
                  <a:pt x="473" y="94"/>
                </a:cubicBezTo>
                <a:cubicBezTo>
                  <a:pt x="455" y="94"/>
                  <a:pt x="439" y="85"/>
                  <a:pt x="429" y="70"/>
                </a:cubicBezTo>
                <a:cubicBezTo>
                  <a:pt x="385" y="0"/>
                  <a:pt x="385" y="0"/>
                  <a:pt x="385" y="0"/>
                </a:cubicBezTo>
                <a:cubicBezTo>
                  <a:pt x="188" y="0"/>
                  <a:pt x="188" y="0"/>
                  <a:pt x="188" y="0"/>
                </a:cubicBezTo>
                <a:cubicBezTo>
                  <a:pt x="187" y="0"/>
                  <a:pt x="187" y="0"/>
                  <a:pt x="186" y="0"/>
                </a:cubicBezTo>
                <a:cubicBezTo>
                  <a:pt x="175" y="160"/>
                  <a:pt x="106" y="305"/>
                  <a:pt x="0" y="414"/>
                </a:cubicBezTo>
                <a:cubicBezTo>
                  <a:pt x="152" y="565"/>
                  <a:pt x="152" y="565"/>
                  <a:pt x="152" y="565"/>
                </a:cubicBezTo>
                <a:cubicBezTo>
                  <a:pt x="125" y="688"/>
                  <a:pt x="125" y="688"/>
                  <a:pt x="125" y="688"/>
                </a:cubicBezTo>
                <a:cubicBezTo>
                  <a:pt x="248" y="661"/>
                  <a:pt x="248" y="661"/>
                  <a:pt x="248" y="661"/>
                </a:cubicBezTo>
                <a:cubicBezTo>
                  <a:pt x="376" y="789"/>
                  <a:pt x="376" y="789"/>
                  <a:pt x="376" y="789"/>
                </a:cubicBezTo>
                <a:cubicBezTo>
                  <a:pt x="483" y="681"/>
                  <a:pt x="566" y="556"/>
                  <a:pt x="625" y="417"/>
                </a:cubicBezTo>
                <a:cubicBezTo>
                  <a:pt x="681" y="284"/>
                  <a:pt x="712" y="144"/>
                  <a:pt x="718" y="0"/>
                </a:cubicBezTo>
                <a:lnTo>
                  <a:pt x="56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7"/>
          <p:cNvSpPr>
            <a:spLocks/>
          </p:cNvSpPr>
          <p:nvPr/>
        </p:nvSpPr>
        <p:spPr bwMode="auto">
          <a:xfrm>
            <a:off x="6182533" y="1897670"/>
            <a:ext cx="1391383" cy="1266296"/>
          </a:xfrm>
          <a:custGeom>
            <a:avLst/>
            <a:gdLst>
              <a:gd name="T0" fmla="*/ 792 w 792"/>
              <a:gd name="T1" fmla="*/ 344 h 721"/>
              <a:gd name="T2" fmla="*/ 417 w 792"/>
              <a:gd name="T3" fmla="*/ 93 h 721"/>
              <a:gd name="T4" fmla="*/ 0 w 792"/>
              <a:gd name="T5" fmla="*/ 0 h 721"/>
              <a:gd name="T6" fmla="*/ 0 w 792"/>
              <a:gd name="T7" fmla="*/ 182 h 721"/>
              <a:gd name="T8" fmla="*/ 89 w 792"/>
              <a:gd name="T9" fmla="*/ 238 h 721"/>
              <a:gd name="T10" fmla="*/ 113 w 792"/>
              <a:gd name="T11" fmla="*/ 282 h 721"/>
              <a:gd name="T12" fmla="*/ 89 w 792"/>
              <a:gd name="T13" fmla="*/ 326 h 721"/>
              <a:gd name="T14" fmla="*/ 0 w 792"/>
              <a:gd name="T15" fmla="*/ 383 h 721"/>
              <a:gd name="T16" fmla="*/ 0 w 792"/>
              <a:gd name="T17" fmla="*/ 530 h 721"/>
              <a:gd name="T18" fmla="*/ 0 w 792"/>
              <a:gd name="T19" fmla="*/ 532 h 721"/>
              <a:gd name="T20" fmla="*/ 417 w 792"/>
              <a:gd name="T21" fmla="*/ 721 h 721"/>
              <a:gd name="T22" fmla="*/ 558 w 792"/>
              <a:gd name="T23" fmla="*/ 579 h 721"/>
              <a:gd name="T24" fmla="*/ 683 w 792"/>
              <a:gd name="T25" fmla="*/ 595 h 721"/>
              <a:gd name="T26" fmla="*/ 659 w 792"/>
              <a:gd name="T27" fmla="*/ 478 h 721"/>
              <a:gd name="T28" fmla="*/ 792 w 792"/>
              <a:gd name="T29" fmla="*/ 344 h 7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92" h="721">
                <a:moveTo>
                  <a:pt x="792" y="344"/>
                </a:moveTo>
                <a:cubicBezTo>
                  <a:pt x="683" y="236"/>
                  <a:pt x="557" y="152"/>
                  <a:pt x="417" y="93"/>
                </a:cubicBezTo>
                <a:cubicBezTo>
                  <a:pt x="284" y="36"/>
                  <a:pt x="144" y="5"/>
                  <a:pt x="0" y="0"/>
                </a:cubicBezTo>
                <a:cubicBezTo>
                  <a:pt x="0" y="182"/>
                  <a:pt x="0" y="182"/>
                  <a:pt x="0" y="182"/>
                </a:cubicBezTo>
                <a:cubicBezTo>
                  <a:pt x="89" y="238"/>
                  <a:pt x="89" y="238"/>
                  <a:pt x="89" y="238"/>
                </a:cubicBezTo>
                <a:cubicBezTo>
                  <a:pt x="104" y="248"/>
                  <a:pt x="113" y="264"/>
                  <a:pt x="113" y="282"/>
                </a:cubicBezTo>
                <a:cubicBezTo>
                  <a:pt x="113" y="300"/>
                  <a:pt x="104" y="317"/>
                  <a:pt x="89" y="326"/>
                </a:cubicBezTo>
                <a:cubicBezTo>
                  <a:pt x="0" y="383"/>
                  <a:pt x="0" y="383"/>
                  <a:pt x="0" y="383"/>
                </a:cubicBezTo>
                <a:cubicBezTo>
                  <a:pt x="0" y="530"/>
                  <a:pt x="0" y="530"/>
                  <a:pt x="0" y="530"/>
                </a:cubicBezTo>
                <a:cubicBezTo>
                  <a:pt x="0" y="531"/>
                  <a:pt x="0" y="531"/>
                  <a:pt x="0" y="532"/>
                </a:cubicBezTo>
                <a:cubicBezTo>
                  <a:pt x="162" y="543"/>
                  <a:pt x="308" y="613"/>
                  <a:pt x="417" y="721"/>
                </a:cubicBezTo>
                <a:cubicBezTo>
                  <a:pt x="558" y="579"/>
                  <a:pt x="558" y="579"/>
                  <a:pt x="558" y="579"/>
                </a:cubicBezTo>
                <a:cubicBezTo>
                  <a:pt x="683" y="595"/>
                  <a:pt x="683" y="595"/>
                  <a:pt x="683" y="595"/>
                </a:cubicBezTo>
                <a:cubicBezTo>
                  <a:pt x="659" y="478"/>
                  <a:pt x="659" y="478"/>
                  <a:pt x="659" y="478"/>
                </a:cubicBezTo>
                <a:lnTo>
                  <a:pt x="792" y="3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8"/>
          <p:cNvSpPr>
            <a:spLocks/>
          </p:cNvSpPr>
          <p:nvPr/>
        </p:nvSpPr>
        <p:spPr bwMode="auto">
          <a:xfrm>
            <a:off x="5906655" y="4867210"/>
            <a:ext cx="1620996" cy="1221744"/>
          </a:xfrm>
          <a:custGeom>
            <a:avLst/>
            <a:gdLst>
              <a:gd name="T0" fmla="*/ 816 w 923"/>
              <a:gd name="T1" fmla="*/ 268 h 695"/>
              <a:gd name="T2" fmla="*/ 720 w 923"/>
              <a:gd name="T3" fmla="*/ 289 h 695"/>
              <a:gd name="T4" fmla="*/ 709 w 923"/>
              <a:gd name="T5" fmla="*/ 291 h 695"/>
              <a:gd name="T6" fmla="*/ 672 w 923"/>
              <a:gd name="T7" fmla="*/ 275 h 695"/>
              <a:gd name="T8" fmla="*/ 658 w 923"/>
              <a:gd name="T9" fmla="*/ 227 h 695"/>
              <a:gd name="T10" fmla="*/ 679 w 923"/>
              <a:gd name="T11" fmla="*/ 132 h 695"/>
              <a:gd name="T12" fmla="*/ 547 w 923"/>
              <a:gd name="T13" fmla="*/ 1 h 695"/>
              <a:gd name="T14" fmla="*/ 546 w 923"/>
              <a:gd name="T15" fmla="*/ 0 h 695"/>
              <a:gd name="T16" fmla="*/ 110 w 923"/>
              <a:gd name="T17" fmla="*/ 164 h 695"/>
              <a:gd name="T18" fmla="*/ 104 w 923"/>
              <a:gd name="T19" fmla="*/ 164 h 695"/>
              <a:gd name="T20" fmla="*/ 104 w 923"/>
              <a:gd name="T21" fmla="*/ 351 h 695"/>
              <a:gd name="T22" fmla="*/ 0 w 923"/>
              <a:gd name="T23" fmla="*/ 418 h 695"/>
              <a:gd name="T24" fmla="*/ 104 w 923"/>
              <a:gd name="T25" fmla="*/ 484 h 695"/>
              <a:gd name="T26" fmla="*/ 104 w 923"/>
              <a:gd name="T27" fmla="*/ 695 h 695"/>
              <a:gd name="T28" fmla="*/ 110 w 923"/>
              <a:gd name="T29" fmla="*/ 695 h 695"/>
              <a:gd name="T30" fmla="*/ 574 w 923"/>
              <a:gd name="T31" fmla="*/ 602 h 695"/>
              <a:gd name="T32" fmla="*/ 923 w 923"/>
              <a:gd name="T33" fmla="*/ 375 h 695"/>
              <a:gd name="T34" fmla="*/ 816 w 923"/>
              <a:gd name="T35" fmla="*/ 268 h 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23" h="695">
                <a:moveTo>
                  <a:pt x="816" y="268"/>
                </a:moveTo>
                <a:cubicBezTo>
                  <a:pt x="720" y="289"/>
                  <a:pt x="720" y="289"/>
                  <a:pt x="720" y="289"/>
                </a:cubicBezTo>
                <a:cubicBezTo>
                  <a:pt x="716" y="290"/>
                  <a:pt x="713" y="291"/>
                  <a:pt x="709" y="291"/>
                </a:cubicBezTo>
                <a:cubicBezTo>
                  <a:pt x="695" y="291"/>
                  <a:pt x="682" y="285"/>
                  <a:pt x="672" y="275"/>
                </a:cubicBezTo>
                <a:cubicBezTo>
                  <a:pt x="659" y="263"/>
                  <a:pt x="654" y="245"/>
                  <a:pt x="658" y="227"/>
                </a:cubicBezTo>
                <a:cubicBezTo>
                  <a:pt x="679" y="132"/>
                  <a:pt x="679" y="132"/>
                  <a:pt x="679" y="132"/>
                </a:cubicBezTo>
                <a:cubicBezTo>
                  <a:pt x="547" y="1"/>
                  <a:pt x="547" y="1"/>
                  <a:pt x="547" y="1"/>
                </a:cubicBezTo>
                <a:cubicBezTo>
                  <a:pt x="547" y="0"/>
                  <a:pt x="547" y="0"/>
                  <a:pt x="546" y="0"/>
                </a:cubicBezTo>
                <a:cubicBezTo>
                  <a:pt x="430" y="102"/>
                  <a:pt x="277" y="164"/>
                  <a:pt x="110" y="164"/>
                </a:cubicBezTo>
                <a:cubicBezTo>
                  <a:pt x="108" y="164"/>
                  <a:pt x="106" y="164"/>
                  <a:pt x="104" y="164"/>
                </a:cubicBezTo>
                <a:cubicBezTo>
                  <a:pt x="104" y="351"/>
                  <a:pt x="104" y="351"/>
                  <a:pt x="104" y="351"/>
                </a:cubicBezTo>
                <a:cubicBezTo>
                  <a:pt x="0" y="418"/>
                  <a:pt x="0" y="418"/>
                  <a:pt x="0" y="418"/>
                </a:cubicBezTo>
                <a:cubicBezTo>
                  <a:pt x="104" y="484"/>
                  <a:pt x="104" y="484"/>
                  <a:pt x="104" y="484"/>
                </a:cubicBezTo>
                <a:cubicBezTo>
                  <a:pt x="104" y="695"/>
                  <a:pt x="104" y="695"/>
                  <a:pt x="104" y="695"/>
                </a:cubicBezTo>
                <a:cubicBezTo>
                  <a:pt x="106" y="695"/>
                  <a:pt x="108" y="695"/>
                  <a:pt x="110" y="695"/>
                </a:cubicBezTo>
                <a:cubicBezTo>
                  <a:pt x="271" y="695"/>
                  <a:pt x="427" y="664"/>
                  <a:pt x="574" y="602"/>
                </a:cubicBezTo>
                <a:cubicBezTo>
                  <a:pt x="703" y="547"/>
                  <a:pt x="821" y="471"/>
                  <a:pt x="923" y="375"/>
                </a:cubicBezTo>
                <a:lnTo>
                  <a:pt x="816" y="26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9"/>
          <p:cNvSpPr>
            <a:spLocks/>
          </p:cNvSpPr>
          <p:nvPr/>
        </p:nvSpPr>
        <p:spPr bwMode="auto">
          <a:xfrm>
            <a:off x="3996074" y="3835668"/>
            <a:ext cx="1218317" cy="1583298"/>
          </a:xfrm>
          <a:custGeom>
            <a:avLst/>
            <a:gdLst>
              <a:gd name="T0" fmla="*/ 94 w 693"/>
              <a:gd name="T1" fmla="*/ 555 h 901"/>
              <a:gd name="T2" fmla="*/ 318 w 693"/>
              <a:gd name="T3" fmla="*/ 901 h 901"/>
              <a:gd name="T4" fmla="*/ 428 w 693"/>
              <a:gd name="T5" fmla="*/ 790 h 901"/>
              <a:gd name="T6" fmla="*/ 421 w 693"/>
              <a:gd name="T7" fmla="*/ 763 h 901"/>
              <a:gd name="T8" fmla="*/ 426 w 693"/>
              <a:gd name="T9" fmla="*/ 651 h 901"/>
              <a:gd name="T10" fmla="*/ 475 w 693"/>
              <a:gd name="T11" fmla="*/ 633 h 901"/>
              <a:gd name="T12" fmla="*/ 571 w 693"/>
              <a:gd name="T13" fmla="*/ 646 h 901"/>
              <a:gd name="T14" fmla="*/ 692 w 693"/>
              <a:gd name="T15" fmla="*/ 525 h 901"/>
              <a:gd name="T16" fmla="*/ 693 w 693"/>
              <a:gd name="T17" fmla="*/ 524 h 901"/>
              <a:gd name="T18" fmla="*/ 531 w 693"/>
              <a:gd name="T19" fmla="*/ 94 h 901"/>
              <a:gd name="T20" fmla="*/ 305 w 693"/>
              <a:gd name="T21" fmla="*/ 94 h 901"/>
              <a:gd name="T22" fmla="*/ 245 w 693"/>
              <a:gd name="T23" fmla="*/ 0 h 901"/>
              <a:gd name="T24" fmla="*/ 186 w 693"/>
              <a:gd name="T25" fmla="*/ 94 h 901"/>
              <a:gd name="T26" fmla="*/ 0 w 693"/>
              <a:gd name="T27" fmla="*/ 94 h 901"/>
              <a:gd name="T28" fmla="*/ 94 w 693"/>
              <a:gd name="T29" fmla="*/ 555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93" h="901">
                <a:moveTo>
                  <a:pt x="94" y="555"/>
                </a:moveTo>
                <a:cubicBezTo>
                  <a:pt x="148" y="683"/>
                  <a:pt x="223" y="799"/>
                  <a:pt x="318" y="901"/>
                </a:cubicBezTo>
                <a:cubicBezTo>
                  <a:pt x="428" y="790"/>
                  <a:pt x="428" y="790"/>
                  <a:pt x="428" y="790"/>
                </a:cubicBezTo>
                <a:cubicBezTo>
                  <a:pt x="426" y="781"/>
                  <a:pt x="423" y="772"/>
                  <a:pt x="421" y="763"/>
                </a:cubicBezTo>
                <a:cubicBezTo>
                  <a:pt x="408" y="711"/>
                  <a:pt x="401" y="676"/>
                  <a:pt x="426" y="651"/>
                </a:cubicBezTo>
                <a:cubicBezTo>
                  <a:pt x="444" y="633"/>
                  <a:pt x="466" y="633"/>
                  <a:pt x="475" y="633"/>
                </a:cubicBezTo>
                <a:cubicBezTo>
                  <a:pt x="499" y="633"/>
                  <a:pt x="542" y="641"/>
                  <a:pt x="571" y="646"/>
                </a:cubicBezTo>
                <a:cubicBezTo>
                  <a:pt x="692" y="525"/>
                  <a:pt x="692" y="525"/>
                  <a:pt x="692" y="525"/>
                </a:cubicBezTo>
                <a:cubicBezTo>
                  <a:pt x="692" y="524"/>
                  <a:pt x="693" y="524"/>
                  <a:pt x="693" y="524"/>
                </a:cubicBezTo>
                <a:cubicBezTo>
                  <a:pt x="593" y="408"/>
                  <a:pt x="532" y="258"/>
                  <a:pt x="531" y="94"/>
                </a:cubicBezTo>
                <a:cubicBezTo>
                  <a:pt x="305" y="94"/>
                  <a:pt x="305" y="94"/>
                  <a:pt x="305" y="94"/>
                </a:cubicBezTo>
                <a:cubicBezTo>
                  <a:pt x="245" y="0"/>
                  <a:pt x="245" y="0"/>
                  <a:pt x="245" y="0"/>
                </a:cubicBezTo>
                <a:cubicBezTo>
                  <a:pt x="186" y="94"/>
                  <a:pt x="186" y="94"/>
                  <a:pt x="186" y="94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254"/>
                  <a:pt x="32" y="409"/>
                  <a:pt x="94" y="5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10"/>
          <p:cNvSpPr>
            <a:spLocks/>
          </p:cNvSpPr>
          <p:nvPr/>
        </p:nvSpPr>
        <p:spPr bwMode="auto">
          <a:xfrm>
            <a:off x="3997788" y="2523107"/>
            <a:ext cx="1261155" cy="1386242"/>
          </a:xfrm>
          <a:custGeom>
            <a:avLst/>
            <a:gdLst>
              <a:gd name="T0" fmla="*/ 156 w 718"/>
              <a:gd name="T1" fmla="*/ 789 h 789"/>
              <a:gd name="T2" fmla="*/ 200 w 718"/>
              <a:gd name="T3" fmla="*/ 719 h 789"/>
              <a:gd name="T4" fmla="*/ 244 w 718"/>
              <a:gd name="T5" fmla="*/ 695 h 789"/>
              <a:gd name="T6" fmla="*/ 289 w 718"/>
              <a:gd name="T7" fmla="*/ 719 h 789"/>
              <a:gd name="T8" fmla="*/ 333 w 718"/>
              <a:gd name="T9" fmla="*/ 789 h 789"/>
              <a:gd name="T10" fmla="*/ 530 w 718"/>
              <a:gd name="T11" fmla="*/ 789 h 789"/>
              <a:gd name="T12" fmla="*/ 532 w 718"/>
              <a:gd name="T13" fmla="*/ 789 h 789"/>
              <a:gd name="T14" fmla="*/ 718 w 718"/>
              <a:gd name="T15" fmla="*/ 376 h 789"/>
              <a:gd name="T16" fmla="*/ 566 w 718"/>
              <a:gd name="T17" fmla="*/ 224 h 789"/>
              <a:gd name="T18" fmla="*/ 593 w 718"/>
              <a:gd name="T19" fmla="*/ 101 h 789"/>
              <a:gd name="T20" fmla="*/ 470 w 718"/>
              <a:gd name="T21" fmla="*/ 128 h 789"/>
              <a:gd name="T22" fmla="*/ 341 w 718"/>
              <a:gd name="T23" fmla="*/ 0 h 789"/>
              <a:gd name="T24" fmla="*/ 93 w 718"/>
              <a:gd name="T25" fmla="*/ 373 h 789"/>
              <a:gd name="T26" fmla="*/ 0 w 718"/>
              <a:gd name="T27" fmla="*/ 789 h 789"/>
              <a:gd name="T28" fmla="*/ 156 w 718"/>
              <a:gd name="T29" fmla="*/ 789 h 7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18" h="789">
                <a:moveTo>
                  <a:pt x="156" y="789"/>
                </a:moveTo>
                <a:cubicBezTo>
                  <a:pt x="200" y="719"/>
                  <a:pt x="200" y="719"/>
                  <a:pt x="200" y="719"/>
                </a:cubicBezTo>
                <a:cubicBezTo>
                  <a:pt x="210" y="704"/>
                  <a:pt x="227" y="695"/>
                  <a:pt x="244" y="695"/>
                </a:cubicBezTo>
                <a:cubicBezTo>
                  <a:pt x="262" y="695"/>
                  <a:pt x="279" y="704"/>
                  <a:pt x="289" y="719"/>
                </a:cubicBezTo>
                <a:cubicBezTo>
                  <a:pt x="333" y="789"/>
                  <a:pt x="333" y="789"/>
                  <a:pt x="333" y="789"/>
                </a:cubicBezTo>
                <a:cubicBezTo>
                  <a:pt x="530" y="789"/>
                  <a:pt x="530" y="789"/>
                  <a:pt x="530" y="789"/>
                </a:cubicBezTo>
                <a:cubicBezTo>
                  <a:pt x="531" y="789"/>
                  <a:pt x="531" y="789"/>
                  <a:pt x="532" y="789"/>
                </a:cubicBezTo>
                <a:cubicBezTo>
                  <a:pt x="543" y="629"/>
                  <a:pt x="612" y="484"/>
                  <a:pt x="718" y="376"/>
                </a:cubicBezTo>
                <a:cubicBezTo>
                  <a:pt x="566" y="224"/>
                  <a:pt x="566" y="224"/>
                  <a:pt x="566" y="224"/>
                </a:cubicBezTo>
                <a:cubicBezTo>
                  <a:pt x="593" y="101"/>
                  <a:pt x="593" y="101"/>
                  <a:pt x="593" y="101"/>
                </a:cubicBezTo>
                <a:cubicBezTo>
                  <a:pt x="470" y="128"/>
                  <a:pt x="470" y="128"/>
                  <a:pt x="470" y="128"/>
                </a:cubicBezTo>
                <a:cubicBezTo>
                  <a:pt x="341" y="0"/>
                  <a:pt x="341" y="0"/>
                  <a:pt x="341" y="0"/>
                </a:cubicBezTo>
                <a:cubicBezTo>
                  <a:pt x="235" y="108"/>
                  <a:pt x="152" y="233"/>
                  <a:pt x="93" y="373"/>
                </a:cubicBezTo>
                <a:cubicBezTo>
                  <a:pt x="37" y="505"/>
                  <a:pt x="6" y="645"/>
                  <a:pt x="0" y="789"/>
                </a:cubicBezTo>
                <a:lnTo>
                  <a:pt x="156" y="78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11"/>
          <p:cNvSpPr>
            <a:spLocks/>
          </p:cNvSpPr>
          <p:nvPr/>
        </p:nvSpPr>
        <p:spPr bwMode="auto">
          <a:xfrm>
            <a:off x="4618084" y="4824372"/>
            <a:ext cx="1391383" cy="1264582"/>
          </a:xfrm>
          <a:custGeom>
            <a:avLst/>
            <a:gdLst>
              <a:gd name="T0" fmla="*/ 0 w 792"/>
              <a:gd name="T1" fmla="*/ 376 h 720"/>
              <a:gd name="T2" fmla="*/ 375 w 792"/>
              <a:gd name="T3" fmla="*/ 628 h 720"/>
              <a:gd name="T4" fmla="*/ 792 w 792"/>
              <a:gd name="T5" fmla="*/ 720 h 720"/>
              <a:gd name="T6" fmla="*/ 792 w 792"/>
              <a:gd name="T7" fmla="*/ 539 h 720"/>
              <a:gd name="T8" fmla="*/ 703 w 792"/>
              <a:gd name="T9" fmla="*/ 482 h 720"/>
              <a:gd name="T10" fmla="*/ 679 w 792"/>
              <a:gd name="T11" fmla="*/ 438 h 720"/>
              <a:gd name="T12" fmla="*/ 703 w 792"/>
              <a:gd name="T13" fmla="*/ 394 h 720"/>
              <a:gd name="T14" fmla="*/ 792 w 792"/>
              <a:gd name="T15" fmla="*/ 337 h 720"/>
              <a:gd name="T16" fmla="*/ 792 w 792"/>
              <a:gd name="T17" fmla="*/ 190 h 720"/>
              <a:gd name="T18" fmla="*/ 792 w 792"/>
              <a:gd name="T19" fmla="*/ 189 h 720"/>
              <a:gd name="T20" fmla="*/ 375 w 792"/>
              <a:gd name="T21" fmla="*/ 0 h 720"/>
              <a:gd name="T22" fmla="*/ 234 w 792"/>
              <a:gd name="T23" fmla="*/ 141 h 720"/>
              <a:gd name="T24" fmla="*/ 109 w 792"/>
              <a:gd name="T25" fmla="*/ 126 h 720"/>
              <a:gd name="T26" fmla="*/ 133 w 792"/>
              <a:gd name="T27" fmla="*/ 242 h 720"/>
              <a:gd name="T28" fmla="*/ 0 w 792"/>
              <a:gd name="T29" fmla="*/ 376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92" h="720">
                <a:moveTo>
                  <a:pt x="0" y="376"/>
                </a:moveTo>
                <a:cubicBezTo>
                  <a:pt x="108" y="484"/>
                  <a:pt x="234" y="568"/>
                  <a:pt x="375" y="628"/>
                </a:cubicBezTo>
                <a:cubicBezTo>
                  <a:pt x="507" y="684"/>
                  <a:pt x="648" y="715"/>
                  <a:pt x="792" y="720"/>
                </a:cubicBezTo>
                <a:cubicBezTo>
                  <a:pt x="792" y="539"/>
                  <a:pt x="792" y="539"/>
                  <a:pt x="792" y="539"/>
                </a:cubicBezTo>
                <a:cubicBezTo>
                  <a:pt x="703" y="482"/>
                  <a:pt x="703" y="482"/>
                  <a:pt x="703" y="482"/>
                </a:cubicBezTo>
                <a:cubicBezTo>
                  <a:pt x="688" y="473"/>
                  <a:pt x="679" y="456"/>
                  <a:pt x="679" y="438"/>
                </a:cubicBezTo>
                <a:cubicBezTo>
                  <a:pt x="679" y="420"/>
                  <a:pt x="688" y="404"/>
                  <a:pt x="703" y="394"/>
                </a:cubicBezTo>
                <a:cubicBezTo>
                  <a:pt x="792" y="337"/>
                  <a:pt x="792" y="337"/>
                  <a:pt x="792" y="337"/>
                </a:cubicBezTo>
                <a:cubicBezTo>
                  <a:pt x="792" y="190"/>
                  <a:pt x="792" y="190"/>
                  <a:pt x="792" y="190"/>
                </a:cubicBezTo>
                <a:cubicBezTo>
                  <a:pt x="792" y="190"/>
                  <a:pt x="792" y="189"/>
                  <a:pt x="792" y="189"/>
                </a:cubicBezTo>
                <a:cubicBezTo>
                  <a:pt x="630" y="177"/>
                  <a:pt x="484" y="107"/>
                  <a:pt x="375" y="0"/>
                </a:cubicBezTo>
                <a:cubicBezTo>
                  <a:pt x="234" y="141"/>
                  <a:pt x="234" y="141"/>
                  <a:pt x="234" y="141"/>
                </a:cubicBezTo>
                <a:cubicBezTo>
                  <a:pt x="109" y="126"/>
                  <a:pt x="109" y="126"/>
                  <a:pt x="109" y="126"/>
                </a:cubicBezTo>
                <a:cubicBezTo>
                  <a:pt x="133" y="242"/>
                  <a:pt x="133" y="242"/>
                  <a:pt x="133" y="242"/>
                </a:cubicBezTo>
                <a:lnTo>
                  <a:pt x="0" y="376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12"/>
          <p:cNvSpPr>
            <a:spLocks/>
          </p:cNvSpPr>
          <p:nvPr/>
        </p:nvSpPr>
        <p:spPr bwMode="auto">
          <a:xfrm>
            <a:off x="4664349" y="1897670"/>
            <a:ext cx="1620996" cy="1223457"/>
          </a:xfrm>
          <a:custGeom>
            <a:avLst/>
            <a:gdLst>
              <a:gd name="T0" fmla="*/ 107 w 923"/>
              <a:gd name="T1" fmla="*/ 427 h 696"/>
              <a:gd name="T2" fmla="*/ 203 w 923"/>
              <a:gd name="T3" fmla="*/ 406 h 696"/>
              <a:gd name="T4" fmla="*/ 214 w 923"/>
              <a:gd name="T5" fmla="*/ 405 h 696"/>
              <a:gd name="T6" fmla="*/ 251 w 923"/>
              <a:gd name="T7" fmla="*/ 420 h 696"/>
              <a:gd name="T8" fmla="*/ 265 w 923"/>
              <a:gd name="T9" fmla="*/ 468 h 696"/>
              <a:gd name="T10" fmla="*/ 244 w 923"/>
              <a:gd name="T11" fmla="*/ 563 h 696"/>
              <a:gd name="T12" fmla="*/ 376 w 923"/>
              <a:gd name="T13" fmla="*/ 695 h 696"/>
              <a:gd name="T14" fmla="*/ 376 w 923"/>
              <a:gd name="T15" fmla="*/ 696 h 696"/>
              <a:gd name="T16" fmla="*/ 813 w 923"/>
              <a:gd name="T17" fmla="*/ 531 h 696"/>
              <a:gd name="T18" fmla="*/ 818 w 923"/>
              <a:gd name="T19" fmla="*/ 531 h 696"/>
              <a:gd name="T20" fmla="*/ 818 w 923"/>
              <a:gd name="T21" fmla="*/ 348 h 696"/>
              <a:gd name="T22" fmla="*/ 923 w 923"/>
              <a:gd name="T23" fmla="*/ 281 h 696"/>
              <a:gd name="T24" fmla="*/ 818 w 923"/>
              <a:gd name="T25" fmla="*/ 215 h 696"/>
              <a:gd name="T26" fmla="*/ 818 w 923"/>
              <a:gd name="T27" fmla="*/ 0 h 696"/>
              <a:gd name="T28" fmla="*/ 813 w 923"/>
              <a:gd name="T29" fmla="*/ 0 h 696"/>
              <a:gd name="T30" fmla="*/ 349 w 923"/>
              <a:gd name="T31" fmla="*/ 94 h 696"/>
              <a:gd name="T32" fmla="*/ 0 w 923"/>
              <a:gd name="T33" fmla="*/ 320 h 696"/>
              <a:gd name="T34" fmla="*/ 107 w 923"/>
              <a:gd name="T35" fmla="*/ 427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23" h="696">
                <a:moveTo>
                  <a:pt x="107" y="427"/>
                </a:moveTo>
                <a:cubicBezTo>
                  <a:pt x="203" y="406"/>
                  <a:pt x="203" y="406"/>
                  <a:pt x="203" y="406"/>
                </a:cubicBezTo>
                <a:cubicBezTo>
                  <a:pt x="206" y="405"/>
                  <a:pt x="210" y="405"/>
                  <a:pt x="214" y="405"/>
                </a:cubicBezTo>
                <a:cubicBezTo>
                  <a:pt x="228" y="405"/>
                  <a:pt x="241" y="410"/>
                  <a:pt x="251" y="420"/>
                </a:cubicBezTo>
                <a:cubicBezTo>
                  <a:pt x="264" y="433"/>
                  <a:pt x="269" y="451"/>
                  <a:pt x="265" y="468"/>
                </a:cubicBezTo>
                <a:cubicBezTo>
                  <a:pt x="244" y="563"/>
                  <a:pt x="244" y="563"/>
                  <a:pt x="244" y="563"/>
                </a:cubicBezTo>
                <a:cubicBezTo>
                  <a:pt x="376" y="695"/>
                  <a:pt x="376" y="695"/>
                  <a:pt x="376" y="695"/>
                </a:cubicBezTo>
                <a:cubicBezTo>
                  <a:pt x="376" y="695"/>
                  <a:pt x="376" y="695"/>
                  <a:pt x="376" y="696"/>
                </a:cubicBezTo>
                <a:cubicBezTo>
                  <a:pt x="493" y="593"/>
                  <a:pt x="646" y="531"/>
                  <a:pt x="813" y="531"/>
                </a:cubicBezTo>
                <a:cubicBezTo>
                  <a:pt x="815" y="531"/>
                  <a:pt x="817" y="531"/>
                  <a:pt x="818" y="531"/>
                </a:cubicBezTo>
                <a:cubicBezTo>
                  <a:pt x="818" y="348"/>
                  <a:pt x="818" y="348"/>
                  <a:pt x="818" y="348"/>
                </a:cubicBezTo>
                <a:cubicBezTo>
                  <a:pt x="923" y="281"/>
                  <a:pt x="923" y="281"/>
                  <a:pt x="923" y="281"/>
                </a:cubicBezTo>
                <a:cubicBezTo>
                  <a:pt x="818" y="215"/>
                  <a:pt x="818" y="215"/>
                  <a:pt x="818" y="215"/>
                </a:cubicBezTo>
                <a:cubicBezTo>
                  <a:pt x="818" y="0"/>
                  <a:pt x="818" y="0"/>
                  <a:pt x="818" y="0"/>
                </a:cubicBezTo>
                <a:cubicBezTo>
                  <a:pt x="817" y="0"/>
                  <a:pt x="815" y="0"/>
                  <a:pt x="813" y="0"/>
                </a:cubicBezTo>
                <a:cubicBezTo>
                  <a:pt x="652" y="0"/>
                  <a:pt x="496" y="31"/>
                  <a:pt x="349" y="94"/>
                </a:cubicBezTo>
                <a:cubicBezTo>
                  <a:pt x="219" y="148"/>
                  <a:pt x="102" y="224"/>
                  <a:pt x="0" y="320"/>
                </a:cubicBezTo>
                <a:lnTo>
                  <a:pt x="107" y="427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Oval 13"/>
          <p:cNvSpPr>
            <a:spLocks noChangeArrowheads="1"/>
          </p:cNvSpPr>
          <p:nvPr/>
        </p:nvSpPr>
        <p:spPr bwMode="auto">
          <a:xfrm>
            <a:off x="5176693" y="3044019"/>
            <a:ext cx="1896873" cy="1893446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8991001" y="1889401"/>
            <a:ext cx="257398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 indent="0">
              <a:lnSpc>
                <a:spcPct val="90000"/>
              </a:lnSpc>
            </a:pPr>
            <a:r>
              <a:rPr lang="en-US" altLang="en-US" sz="1400" b="1" dirty="0" smtClean="0">
                <a:solidFill>
                  <a:schemeClr val="tx2"/>
                </a:solidFill>
                <a:latin typeface="+mj-lt"/>
              </a:rPr>
              <a:t>Capturing more than price</a:t>
            </a:r>
            <a:br>
              <a:rPr lang="en-US" altLang="en-US" sz="1400" b="1" dirty="0" smtClean="0">
                <a:solidFill>
                  <a:schemeClr val="tx2"/>
                </a:solidFill>
                <a:latin typeface="+mj-lt"/>
              </a:rPr>
            </a:br>
            <a:r>
              <a:rPr lang="en-US" altLang="en-US" sz="1100" b="1" dirty="0" smtClean="0">
                <a:solidFill>
                  <a:schemeClr val="tx2"/>
                </a:solidFill>
                <a:latin typeface="+mj-lt"/>
              </a:rPr>
              <a:t>(shipping cost, delivery time, seller name etc…)</a:t>
            </a:r>
            <a:endParaRPr lang="ru-RU" altLang="en-US" sz="11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971184" y="2785882"/>
            <a:ext cx="2239686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 indent="0">
              <a:lnSpc>
                <a:spcPct val="90000"/>
              </a:lnSpc>
            </a:pPr>
            <a:r>
              <a:rPr lang="en-US" altLang="en-US" sz="1400" b="1" dirty="0" smtClean="0">
                <a:solidFill>
                  <a:schemeClr val="tx2"/>
                </a:solidFill>
                <a:latin typeface="+mj-lt"/>
              </a:rPr>
              <a:t>B2B sites</a:t>
            </a:r>
            <a:br>
              <a:rPr lang="en-US" altLang="en-US" sz="1400" b="1" dirty="0" smtClean="0">
                <a:solidFill>
                  <a:schemeClr val="tx2"/>
                </a:solidFill>
                <a:latin typeface="+mj-lt"/>
              </a:rPr>
            </a:br>
            <a:r>
              <a:rPr lang="en-US" altLang="en-US" sz="1100" b="1" dirty="0" smtClean="0">
                <a:solidFill>
                  <a:schemeClr val="tx2"/>
                </a:solidFill>
                <a:latin typeface="+mj-lt"/>
              </a:rPr>
              <a:t>(requiring client login)</a:t>
            </a:r>
            <a:endParaRPr lang="ru-RU" altLang="en-US" sz="11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971184" y="3600563"/>
            <a:ext cx="2239686" cy="74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 indent="0">
              <a:lnSpc>
                <a:spcPct val="90000"/>
              </a:lnSpc>
            </a:pPr>
            <a:r>
              <a:rPr lang="en-US" altLang="en-US" sz="1400" b="1" dirty="0" smtClean="0">
                <a:solidFill>
                  <a:schemeClr val="tx2"/>
                </a:solidFill>
                <a:latin typeface="+mj-lt"/>
              </a:rPr>
              <a:t>Price in cart</a:t>
            </a:r>
            <a:br>
              <a:rPr lang="en-US" altLang="en-US" sz="1400" b="1" dirty="0" smtClean="0">
                <a:solidFill>
                  <a:schemeClr val="tx2"/>
                </a:solidFill>
                <a:latin typeface="+mj-lt"/>
              </a:rPr>
            </a:br>
            <a:r>
              <a:rPr lang="en-US" altLang="en-US" sz="1100" b="1" dirty="0" smtClean="0">
                <a:solidFill>
                  <a:schemeClr val="tx2"/>
                </a:solidFill>
                <a:latin typeface="+mj-lt"/>
              </a:rPr>
              <a:t>(sites which show different prices after products gets placed in the cart)</a:t>
            </a:r>
            <a:endParaRPr lang="en-US" altLang="en-US" sz="11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933194" y="4731350"/>
            <a:ext cx="2689593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 indent="0">
              <a:lnSpc>
                <a:spcPct val="90000"/>
              </a:lnSpc>
            </a:pPr>
            <a:r>
              <a:rPr lang="en-US" altLang="en-US" sz="1400" b="1" dirty="0" smtClean="0">
                <a:solidFill>
                  <a:schemeClr val="tx2"/>
                </a:solidFill>
                <a:latin typeface="+mj-lt"/>
              </a:rPr>
              <a:t>Monitoring MAP violations</a:t>
            </a:r>
            <a:br>
              <a:rPr lang="en-US" altLang="en-US" sz="1400" b="1" dirty="0" smtClean="0">
                <a:solidFill>
                  <a:schemeClr val="tx2"/>
                </a:solidFill>
                <a:latin typeface="+mj-lt"/>
              </a:rPr>
            </a:br>
            <a:r>
              <a:rPr lang="en-US" altLang="en-US" sz="1100" b="1" dirty="0" smtClean="0">
                <a:solidFill>
                  <a:schemeClr val="tx2"/>
                </a:solidFill>
                <a:latin typeface="+mj-lt"/>
              </a:rPr>
              <a:t>(who’s playing fair, who’s not)</a:t>
            </a:r>
            <a:endParaRPr lang="ru-RU" altLang="en-US" sz="11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 flipH="1">
            <a:off x="1006492" y="1156365"/>
            <a:ext cx="223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 indent="0">
              <a:lnSpc>
                <a:spcPct val="90000"/>
              </a:lnSpc>
            </a:pPr>
            <a:r>
              <a:rPr lang="en-US" altLang="en-US" sz="2000" b="1" dirty="0" smtClean="0">
                <a:solidFill>
                  <a:schemeClr val="accent1"/>
                </a:solidFill>
                <a:latin typeface="+mj-lt"/>
              </a:rPr>
              <a:t>Essential</a:t>
            </a:r>
            <a:endParaRPr lang="ru-RU" altLang="en-US" sz="20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 flipH="1">
            <a:off x="966489" y="2758943"/>
            <a:ext cx="223968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>
              <a:lnSpc>
                <a:spcPct val="90000"/>
              </a:lnSpc>
            </a:pPr>
            <a:r>
              <a:rPr lang="en-US" altLang="en-US" sz="1400" b="1" dirty="0" smtClean="0">
                <a:solidFill>
                  <a:schemeClr val="tx2"/>
                </a:solidFill>
                <a:latin typeface="+mj-lt"/>
              </a:rPr>
              <a:t>Scalability</a:t>
            </a:r>
            <a:br>
              <a:rPr lang="en-US" altLang="en-US" sz="1400" b="1" dirty="0" smtClean="0">
                <a:solidFill>
                  <a:schemeClr val="tx2"/>
                </a:solidFill>
                <a:latin typeface="+mj-lt"/>
              </a:rPr>
            </a:br>
            <a:r>
              <a:rPr lang="en-US" altLang="en-US" sz="1100" b="1" dirty="0" smtClean="0">
                <a:solidFill>
                  <a:schemeClr val="tx2"/>
                </a:solidFill>
                <a:latin typeface="+mj-lt"/>
              </a:rPr>
              <a:t>(hundreds or millions of SKUs – should not matter)</a:t>
            </a:r>
            <a:endParaRPr lang="ru-RU" altLang="en-US" sz="1100" b="1" dirty="0">
              <a:solidFill>
                <a:schemeClr val="tx2"/>
              </a:solidFill>
              <a:latin typeface="+mj-lt"/>
            </a:endParaRPr>
          </a:p>
          <a:p>
            <a:pPr marL="109538" indent="0">
              <a:lnSpc>
                <a:spcPct val="90000"/>
              </a:lnSpc>
            </a:pPr>
            <a:endParaRPr lang="ru-RU" altLang="en-US" sz="1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 flipH="1">
            <a:off x="999815" y="3812676"/>
            <a:ext cx="2239686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>
              <a:lnSpc>
                <a:spcPct val="90000"/>
              </a:lnSpc>
            </a:pPr>
            <a:r>
              <a:rPr lang="en-US" altLang="en-US" sz="1400" b="1" dirty="0" smtClean="0">
                <a:solidFill>
                  <a:schemeClr val="tx2"/>
                </a:solidFill>
                <a:latin typeface="+mj-lt"/>
              </a:rPr>
              <a:t>Alerting</a:t>
            </a:r>
            <a:br>
              <a:rPr lang="en-US" altLang="en-US" sz="1400" b="1" dirty="0" smtClean="0">
                <a:solidFill>
                  <a:schemeClr val="tx2"/>
                </a:solidFill>
                <a:latin typeface="+mj-lt"/>
              </a:rPr>
            </a:br>
            <a:r>
              <a:rPr lang="en-US" altLang="en-US" sz="1100" b="1" dirty="0" smtClean="0">
                <a:solidFill>
                  <a:schemeClr val="tx2"/>
                </a:solidFill>
                <a:latin typeface="+mj-lt"/>
              </a:rPr>
              <a:t>(if you go for Reactive model)</a:t>
            </a:r>
            <a:endParaRPr lang="ru-RU" altLang="en-US" sz="1100" dirty="0">
              <a:latin typeface="+mj-lt"/>
            </a:endParaRPr>
          </a:p>
        </p:txBody>
      </p:sp>
      <p:sp>
        <p:nvSpPr>
          <p:cNvPr id="58" name="TextBox 57"/>
          <p:cNvSpPr txBox="1"/>
          <p:nvPr/>
        </p:nvSpPr>
        <p:spPr>
          <a:xfrm flipH="1">
            <a:off x="1234014" y="4864251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d-ID" sz="1600" b="1" dirty="0">
              <a:solidFill>
                <a:schemeClr val="tx2"/>
              </a:solidFill>
              <a:cs typeface="Lato Regular"/>
            </a:endParaRPr>
          </a:p>
        </p:txBody>
      </p:sp>
      <p:sp>
        <p:nvSpPr>
          <p:cNvPr id="61" name="Oval 60"/>
          <p:cNvSpPr/>
          <p:nvPr/>
        </p:nvSpPr>
        <p:spPr>
          <a:xfrm flipH="1">
            <a:off x="873826" y="2893316"/>
            <a:ext cx="228600" cy="2286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2" name="Oval 61"/>
          <p:cNvSpPr/>
          <p:nvPr/>
        </p:nvSpPr>
        <p:spPr>
          <a:xfrm flipH="1">
            <a:off x="873826" y="3824142"/>
            <a:ext cx="228600" cy="2286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3" name="Oval 62"/>
          <p:cNvSpPr/>
          <p:nvPr/>
        </p:nvSpPr>
        <p:spPr>
          <a:xfrm flipH="1">
            <a:off x="901317" y="4836341"/>
            <a:ext cx="228600" cy="228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8856884" y="2028752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8866776" y="2891186"/>
            <a:ext cx="228600" cy="228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8856884" y="3837128"/>
            <a:ext cx="228600" cy="228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8856884" y="4836492"/>
            <a:ext cx="228600" cy="228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2335853" y="72828"/>
            <a:ext cx="7248533" cy="1366955"/>
            <a:chOff x="6154061" y="-6873"/>
            <a:chExt cx="12359700" cy="2597205"/>
          </a:xfrm>
        </p:grpSpPr>
        <p:sp>
          <p:nvSpPr>
            <p:cNvPr id="69" name="TextBox 68"/>
            <p:cNvSpPr txBox="1"/>
            <p:nvPr/>
          </p:nvSpPr>
          <p:spPr>
            <a:xfrm>
              <a:off x="6154061" y="-6873"/>
              <a:ext cx="12359700" cy="2426795"/>
            </a:xfrm>
            <a:prstGeom prst="rect">
              <a:avLst/>
            </a:prstGeom>
            <a:noFill/>
          </p:spPr>
          <p:txBody>
            <a:bodyPr wrap="square" lIns="45711" tIns="22856" rIns="45711" bIns="22856" rtlCol="0">
              <a:spAutoFit/>
            </a:bodyPr>
            <a:lstStyle/>
            <a:p>
              <a:pPr algn="ctr"/>
              <a:r>
                <a:rPr lang="en-US" altLang="en-US" sz="4000" b="1" dirty="0" smtClean="0">
                  <a:solidFill>
                    <a:schemeClr val="accent1"/>
                  </a:solidFill>
                  <a:latin typeface="+mj-lt"/>
                </a:rPr>
                <a:t>Price Monitoring - feature guide</a:t>
              </a:r>
              <a:endParaRPr lang="id-ID" sz="4000" b="1" dirty="0">
                <a:solidFill>
                  <a:schemeClr val="accent1"/>
                </a:solidFill>
                <a:latin typeface="+mj-lt"/>
                <a:cs typeface="Lato Regular"/>
              </a:endParaRPr>
            </a:p>
          </p:txBody>
        </p:sp>
        <p:sp>
          <p:nvSpPr>
            <p:cNvPr id="70" name="Subtitle 2"/>
            <p:cNvSpPr txBox="1">
              <a:spLocks/>
            </p:cNvSpPr>
            <p:nvPr/>
          </p:nvSpPr>
          <p:spPr>
            <a:xfrm>
              <a:off x="6448061" y="1751215"/>
              <a:ext cx="11655186" cy="839117"/>
            </a:xfrm>
            <a:prstGeom prst="rect">
              <a:avLst/>
            </a:prstGeom>
          </p:spPr>
          <p:txBody>
            <a:bodyPr vert="horz" lIns="108745" tIns="54373" rIns="108745" bIns="54373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550" dirty="0">
                <a:solidFill>
                  <a:schemeClr val="accent2"/>
                </a:solidFill>
                <a:latin typeface="Lato Light"/>
                <a:cs typeface="Lato Light"/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 flipH="1">
            <a:off x="974324" y="1894379"/>
            <a:ext cx="223968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>
              <a:lnSpc>
                <a:spcPct val="90000"/>
              </a:lnSpc>
            </a:pPr>
            <a:r>
              <a:rPr lang="en-US" altLang="en-US" sz="1400" b="1" dirty="0" smtClean="0">
                <a:solidFill>
                  <a:schemeClr val="tx2"/>
                </a:solidFill>
                <a:latin typeface="+mj-lt"/>
              </a:rPr>
              <a:t>Accuracy</a:t>
            </a:r>
            <a:br>
              <a:rPr lang="en-US" altLang="en-US" sz="1400" b="1" dirty="0" smtClean="0">
                <a:solidFill>
                  <a:schemeClr val="tx2"/>
                </a:solidFill>
                <a:latin typeface="+mj-lt"/>
              </a:rPr>
            </a:br>
            <a:r>
              <a:rPr lang="en-US" altLang="en-US" sz="1100" b="1" dirty="0" smtClean="0">
                <a:solidFill>
                  <a:schemeClr val="tx2"/>
                </a:solidFill>
                <a:latin typeface="+mj-lt"/>
              </a:rPr>
              <a:t>(ability to detect exceptional cases)</a:t>
            </a:r>
            <a:endParaRPr lang="ru-RU" altLang="en-US" sz="1100" b="1" dirty="0">
              <a:solidFill>
                <a:schemeClr val="tx2"/>
              </a:solidFill>
              <a:latin typeface="+mj-lt"/>
            </a:endParaRPr>
          </a:p>
          <a:p>
            <a:pPr marL="109538" indent="0">
              <a:lnSpc>
                <a:spcPct val="90000"/>
              </a:lnSpc>
            </a:pPr>
            <a:endParaRPr lang="ru-RU" altLang="en-US" sz="1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4" name="Oval 53"/>
          <p:cNvSpPr/>
          <p:nvPr/>
        </p:nvSpPr>
        <p:spPr>
          <a:xfrm flipH="1">
            <a:off x="881661" y="2028752"/>
            <a:ext cx="228600" cy="2286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 flipH="1">
            <a:off x="988126" y="4812036"/>
            <a:ext cx="2239686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>
              <a:lnSpc>
                <a:spcPct val="90000"/>
              </a:lnSpc>
            </a:pPr>
            <a:r>
              <a:rPr lang="en-US" altLang="en-US" sz="1400" b="1" dirty="0" smtClean="0">
                <a:solidFill>
                  <a:schemeClr val="tx2"/>
                </a:solidFill>
                <a:latin typeface="+mj-lt"/>
              </a:rPr>
              <a:t>Analytics</a:t>
            </a:r>
            <a:br>
              <a:rPr lang="en-US" altLang="en-US" sz="1400" b="1" dirty="0" smtClean="0">
                <a:solidFill>
                  <a:schemeClr val="tx2"/>
                </a:solidFill>
                <a:latin typeface="+mj-lt"/>
              </a:rPr>
            </a:br>
            <a:r>
              <a:rPr lang="en-US" altLang="en-US" sz="1100" b="1" dirty="0" smtClean="0">
                <a:solidFill>
                  <a:schemeClr val="tx2"/>
                </a:solidFill>
                <a:latin typeface="+mj-lt"/>
              </a:rPr>
              <a:t>(if you go for Proactive model)</a:t>
            </a:r>
            <a:endParaRPr lang="ru-RU" altLang="en-US" sz="1100" dirty="0">
              <a:latin typeface="+mj-lt"/>
            </a:endParaRPr>
          </a:p>
        </p:txBody>
      </p:sp>
      <p:sp>
        <p:nvSpPr>
          <p:cNvPr id="71" name="TextBox 70"/>
          <p:cNvSpPr txBox="1"/>
          <p:nvPr/>
        </p:nvSpPr>
        <p:spPr>
          <a:xfrm flipH="1">
            <a:off x="9095376" y="1150873"/>
            <a:ext cx="22396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 indent="0">
              <a:lnSpc>
                <a:spcPct val="90000"/>
              </a:lnSpc>
            </a:pPr>
            <a:r>
              <a:rPr lang="en-US" altLang="en-US" sz="2000" b="1" dirty="0" smtClean="0">
                <a:solidFill>
                  <a:schemeClr val="accent1"/>
                </a:solidFill>
                <a:latin typeface="+mj-lt"/>
              </a:rPr>
              <a:t>Advanced</a:t>
            </a:r>
            <a:br>
              <a:rPr lang="en-US" altLang="en-US" sz="2000" b="1" dirty="0" smtClean="0">
                <a:solidFill>
                  <a:schemeClr val="accent1"/>
                </a:solidFill>
                <a:latin typeface="+mj-lt"/>
              </a:rPr>
            </a:br>
            <a:r>
              <a:rPr lang="en-US" altLang="en-US" sz="1000" b="1" dirty="0" smtClean="0">
                <a:solidFill>
                  <a:schemeClr val="accent1"/>
                </a:solidFill>
                <a:latin typeface="+mj-lt"/>
              </a:rPr>
              <a:t>(and not so obvious)</a:t>
            </a:r>
            <a:endParaRPr lang="ru-RU" altLang="en-US" sz="1000" b="1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2" y="6282033"/>
            <a:ext cx="739175" cy="47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21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35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350"/>
                                </p:stCondLst>
                                <p:childTnLst>
                                  <p:par>
                                    <p:cTn id="14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6" dur="3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3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8" dur="35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2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2" dur="3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3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4" dur="35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2050"/>
                                </p:stCondLst>
                                <p:childTnLst>
                                  <p:par>
                                    <p:cTn id="2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35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35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0" dur="35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2400"/>
                                </p:stCondLst>
                                <p:childTnLst>
                                  <p:par>
                                    <p:cTn id="32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35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35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6" dur="35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750"/>
                                </p:stCondLst>
                                <p:childTnLst>
                                  <p:par>
                                    <p:cTn id="3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35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35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35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3100"/>
                                </p:stCondLst>
                                <p:childTnLst>
                                  <p:par>
                                    <p:cTn id="44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3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3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35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3450"/>
                                </p:stCondLst>
                                <p:childTnLst>
                                  <p:par>
                                    <p:cTn id="5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35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35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35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3800"/>
                                </p:stCondLst>
                                <p:childTnLst>
                                  <p:par>
                                    <p:cTn id="5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8" dur="35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35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35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4150"/>
                                </p:stCondLst>
                                <p:childTnLst>
                                  <p:par>
                                    <p:cTn id="6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4" dur="5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4650"/>
                                </p:stCondLst>
                                <p:childTnLst>
                                  <p:par>
                                    <p:cTn id="6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4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5150"/>
                                </p:stCondLst>
                                <p:childTnLst>
                                  <p:par>
                                    <p:cTn id="7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8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1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5650"/>
                                </p:stCondLst>
                                <p:childTnLst>
                                  <p:par>
                                    <p:cTn id="83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5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6150"/>
                                </p:stCondLst>
                                <p:childTnLst>
                                  <p:par>
                                    <p:cTn id="93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5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8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6650"/>
                                </p:stCondLst>
                                <p:childTnLst>
                                  <p:par>
                                    <p:cTn id="100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2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5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6" fill="hold">
                                <p:stCondLst>
                                  <p:cond delay="7150"/>
                                </p:stCondLst>
                                <p:childTnLst>
                                  <p:par>
                                    <p:cTn id="10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9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0" presetID="10" presetClass="entr" presetSubtype="0" fill="hold" grpId="0" nodeType="withEffect" nodePh="1">
                                      <p:stCondLst>
                                        <p:cond delay="0"/>
                                      </p:stCondLst>
                                      <p:endCondLst>
                                        <p:cond evt="begin" delay="0">
                                          <p:tn val="110"/>
                                        </p:cond>
                                      </p:end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2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3" fill="hold">
                                <p:stCondLst>
                                  <p:cond delay="7650"/>
                                </p:stCondLst>
                                <p:childTnLst>
                                  <p:par>
                                    <p:cTn id="11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6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9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2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5" dur="5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3" grpId="0" animBg="1"/>
          <p:bldP spid="34" grpId="0" animBg="1"/>
          <p:bldP spid="35" grpId="0" animBg="1"/>
          <p:bldP spid="36" grpId="0" animBg="1"/>
          <p:bldP spid="37" grpId="0" animBg="1"/>
          <p:bldP spid="38" grpId="0" animBg="1"/>
          <p:bldP spid="39" grpId="0" animBg="1"/>
          <p:bldP spid="40" grpId="0" animBg="1"/>
          <p:bldP spid="41" grpId="0" animBg="1"/>
          <p:bldP spid="29" grpId="0"/>
          <p:bldP spid="42" grpId="0"/>
          <p:bldP spid="55" grpId="0"/>
          <p:bldP spid="57" grpId="0"/>
          <p:bldP spid="27" grpId="0"/>
          <p:bldP spid="31" grpId="0"/>
          <p:bldP spid="53" grpId="0"/>
          <p:bldP spid="58" grpId="0"/>
          <p:bldP spid="61" grpId="0" animBg="1"/>
          <p:bldP spid="62" grpId="0" animBg="1"/>
          <p:bldP spid="63" grpId="0" animBg="1"/>
          <p:bldP spid="64" grpId="0" animBg="1"/>
          <p:bldP spid="65" grpId="0" animBg="1"/>
          <p:bldP spid="66" grpId="0" animBg="1"/>
          <p:bldP spid="67" grpId="0" animBg="1"/>
          <p:bldP spid="52" grpId="0"/>
          <p:bldP spid="54" grpId="0" animBg="1"/>
          <p:bldP spid="56" grpId="0"/>
          <p:bldP spid="7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35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350"/>
                                </p:stCondLst>
                                <p:childTnLst>
                                  <p:par>
                                    <p:cTn id="14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6" dur="3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3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8" dur="35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2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2" dur="3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3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4" dur="35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2050"/>
                                </p:stCondLst>
                                <p:childTnLst>
                                  <p:par>
                                    <p:cTn id="2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35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35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0" dur="35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2400"/>
                                </p:stCondLst>
                                <p:childTnLst>
                                  <p:par>
                                    <p:cTn id="32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35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35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6" dur="35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2750"/>
                                </p:stCondLst>
                                <p:childTnLst>
                                  <p:par>
                                    <p:cTn id="3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35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35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35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3100"/>
                                </p:stCondLst>
                                <p:childTnLst>
                                  <p:par>
                                    <p:cTn id="44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3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3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35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3450"/>
                                </p:stCondLst>
                                <p:childTnLst>
                                  <p:par>
                                    <p:cTn id="5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35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35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35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3800"/>
                                </p:stCondLst>
                                <p:childTnLst>
                                  <p:par>
                                    <p:cTn id="56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8" dur="35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35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0" dur="35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4150"/>
                                </p:stCondLst>
                                <p:childTnLst>
                                  <p:par>
                                    <p:cTn id="6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4" dur="5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4650"/>
                                </p:stCondLst>
                                <p:childTnLst>
                                  <p:par>
                                    <p:cTn id="6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4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5150"/>
                                </p:stCondLst>
                                <p:childTnLst>
                                  <p:par>
                                    <p:cTn id="7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8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1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2" fill="hold">
                                <p:stCondLst>
                                  <p:cond delay="5650"/>
                                </p:stCondLst>
                                <p:childTnLst>
                                  <p:par>
                                    <p:cTn id="83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5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6150"/>
                                </p:stCondLst>
                                <p:childTnLst>
                                  <p:par>
                                    <p:cTn id="93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5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8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6650"/>
                                </p:stCondLst>
                                <p:childTnLst>
                                  <p:par>
                                    <p:cTn id="100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2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5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6" fill="hold">
                                <p:stCondLst>
                                  <p:cond delay="7150"/>
                                </p:stCondLst>
                                <p:childTnLst>
                                  <p:par>
                                    <p:cTn id="10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9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0" presetID="10" presetClass="entr" presetSubtype="0" fill="hold" grpId="0" nodeType="withEffect" nodePh="1">
                                      <p:stCondLst>
                                        <p:cond delay="0"/>
                                      </p:stCondLst>
                                      <p:endCondLst>
                                        <p:cond evt="begin" delay="0">
                                          <p:tn val="110"/>
                                        </p:cond>
                                      </p:end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2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3" fill="hold">
                                <p:stCondLst>
                                  <p:cond delay="7650"/>
                                </p:stCondLst>
                                <p:childTnLst>
                                  <p:par>
                                    <p:cTn id="11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6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9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2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5" dur="5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3" grpId="0" animBg="1"/>
          <p:bldP spid="34" grpId="0" animBg="1"/>
          <p:bldP spid="35" grpId="0" animBg="1"/>
          <p:bldP spid="36" grpId="0" animBg="1"/>
          <p:bldP spid="37" grpId="0" animBg="1"/>
          <p:bldP spid="38" grpId="0" animBg="1"/>
          <p:bldP spid="39" grpId="0" animBg="1"/>
          <p:bldP spid="40" grpId="0" animBg="1"/>
          <p:bldP spid="41" grpId="0" animBg="1"/>
          <p:bldP spid="29" grpId="0"/>
          <p:bldP spid="42" grpId="0"/>
          <p:bldP spid="55" grpId="0"/>
          <p:bldP spid="57" grpId="0"/>
          <p:bldP spid="27" grpId="0"/>
          <p:bldP spid="31" grpId="0"/>
          <p:bldP spid="53" grpId="0"/>
          <p:bldP spid="58" grpId="0"/>
          <p:bldP spid="61" grpId="0" animBg="1"/>
          <p:bldP spid="62" grpId="0" animBg="1"/>
          <p:bldP spid="63" grpId="0" animBg="1"/>
          <p:bldP spid="64" grpId="0" animBg="1"/>
          <p:bldP spid="65" grpId="0" animBg="1"/>
          <p:bldP spid="66" grpId="0" animBg="1"/>
          <p:bldP spid="67" grpId="0" animBg="1"/>
          <p:bldP spid="52" grpId="0"/>
          <p:bldP spid="54" grpId="0" animBg="1"/>
          <p:bldP spid="56" grpId="0"/>
          <p:bldP spid="71" grpId="0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8279812" y="2090514"/>
            <a:ext cx="333327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 indent="0">
              <a:lnSpc>
                <a:spcPct val="90000"/>
              </a:lnSpc>
            </a:pPr>
            <a:r>
              <a:rPr lang="en-US" altLang="en-US" sz="1400" b="1" dirty="0" smtClean="0">
                <a:solidFill>
                  <a:schemeClr val="tx2"/>
                </a:solidFill>
                <a:latin typeface="+mj-lt"/>
              </a:rPr>
              <a:t>Price check frequency</a:t>
            </a:r>
            <a:br>
              <a:rPr lang="en-US" altLang="en-US" sz="1400" b="1" dirty="0" smtClean="0">
                <a:solidFill>
                  <a:schemeClr val="tx2"/>
                </a:solidFill>
                <a:latin typeface="+mj-lt"/>
              </a:rPr>
            </a:br>
            <a:r>
              <a:rPr lang="en-US" altLang="en-US" sz="1100" b="1" dirty="0" smtClean="0">
                <a:solidFill>
                  <a:schemeClr val="tx2"/>
                </a:solidFill>
                <a:latin typeface="+mj-lt"/>
              </a:rPr>
              <a:t>(in some cases daily price checks are not enough)</a:t>
            </a:r>
            <a:endParaRPr lang="ru-RU" altLang="en-US" sz="11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279812" y="3145797"/>
            <a:ext cx="333327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 indent="0">
              <a:lnSpc>
                <a:spcPct val="90000"/>
              </a:lnSpc>
            </a:pPr>
            <a:r>
              <a:rPr lang="en-US" altLang="en-US" sz="1400" b="1" dirty="0" smtClean="0">
                <a:solidFill>
                  <a:schemeClr val="tx2"/>
                </a:solidFill>
              </a:rPr>
              <a:t>API integration</a:t>
            </a:r>
            <a:br>
              <a:rPr lang="en-US" altLang="en-US" sz="1400" b="1" dirty="0" smtClean="0">
                <a:solidFill>
                  <a:schemeClr val="tx2"/>
                </a:solidFill>
              </a:rPr>
            </a:br>
            <a:r>
              <a:rPr lang="en-US" altLang="en-US" sz="1100" b="1" dirty="0" smtClean="0">
                <a:solidFill>
                  <a:schemeClr val="tx2"/>
                </a:solidFill>
                <a:latin typeface="+mj-lt"/>
              </a:rPr>
              <a:t>(get pricing data directly into your own software)</a:t>
            </a:r>
            <a:endParaRPr lang="ru-RU" altLang="en-US" sz="11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279812" y="4118034"/>
            <a:ext cx="333327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 indent="0">
              <a:lnSpc>
                <a:spcPct val="90000"/>
              </a:lnSpc>
            </a:pPr>
            <a:r>
              <a:rPr lang="en-US" altLang="en-US" sz="1400" b="1" dirty="0" smtClean="0">
                <a:solidFill>
                  <a:schemeClr val="tx2"/>
                </a:solidFill>
                <a:latin typeface="+mj-lt"/>
              </a:rPr>
              <a:t>Distributed / stealth price checks</a:t>
            </a:r>
            <a:r>
              <a:rPr lang="en-US" altLang="en-US" sz="1400" b="1" dirty="0" smtClean="0">
                <a:solidFill>
                  <a:schemeClr val="tx2"/>
                </a:solidFill>
                <a:latin typeface="Arial" charset="0"/>
              </a:rPr>
              <a:t/>
            </a:r>
            <a:br>
              <a:rPr lang="en-US" altLang="en-US" sz="1400" b="1" dirty="0" smtClean="0">
                <a:solidFill>
                  <a:schemeClr val="tx2"/>
                </a:solidFill>
                <a:latin typeface="Arial" charset="0"/>
              </a:rPr>
            </a:br>
            <a:r>
              <a:rPr lang="en-US" altLang="en-US" sz="1100" b="1" dirty="0" smtClean="0">
                <a:solidFill>
                  <a:schemeClr val="tx2"/>
                </a:solidFill>
                <a:latin typeface="+mj-lt"/>
              </a:rPr>
              <a:t>(not everyone wants to be monitored)</a:t>
            </a:r>
            <a:endParaRPr lang="en-US" altLang="en-US" sz="11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279812" y="5120545"/>
            <a:ext cx="3333270" cy="74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 indent="0">
              <a:lnSpc>
                <a:spcPct val="90000"/>
              </a:lnSpc>
            </a:pPr>
            <a:r>
              <a:rPr lang="en-US" altLang="en-US" sz="1400" b="1" dirty="0" smtClean="0">
                <a:solidFill>
                  <a:schemeClr val="tx2"/>
                </a:solidFill>
                <a:latin typeface="+mj-lt"/>
              </a:rPr>
              <a:t>Discretion, discretion, discretion</a:t>
            </a:r>
            <a:br>
              <a:rPr lang="en-US" altLang="en-US" sz="1400" b="1" dirty="0" smtClean="0">
                <a:solidFill>
                  <a:schemeClr val="tx2"/>
                </a:solidFill>
                <a:latin typeface="+mj-lt"/>
              </a:rPr>
            </a:br>
            <a:r>
              <a:rPr lang="en-US" altLang="en-US" sz="1100" b="1" dirty="0" smtClean="0">
                <a:solidFill>
                  <a:schemeClr val="tx2"/>
                </a:solidFill>
                <a:latin typeface="+mj-lt"/>
              </a:rPr>
              <a:t>(they might know that </a:t>
            </a:r>
            <a:r>
              <a:rPr lang="en-US" altLang="en-US" sz="1100" b="1" dirty="0" smtClean="0">
                <a:solidFill>
                  <a:schemeClr val="tx2"/>
                </a:solidFill>
                <a:latin typeface="+mj-lt"/>
              </a:rPr>
              <a:t>we’re </a:t>
            </a:r>
            <a:r>
              <a:rPr lang="en-US" altLang="en-US" sz="1100" b="1" dirty="0" smtClean="0">
                <a:solidFill>
                  <a:schemeClr val="tx2"/>
                </a:solidFill>
                <a:latin typeface="+mj-lt"/>
              </a:rPr>
              <a:t>monitoring </a:t>
            </a:r>
            <a:r>
              <a:rPr lang="en-US" altLang="en-US" sz="1100" b="1" dirty="0" smtClean="0">
                <a:solidFill>
                  <a:schemeClr val="tx2"/>
                </a:solidFill>
                <a:latin typeface="+mj-lt"/>
              </a:rPr>
              <a:t>their prices, </a:t>
            </a:r>
            <a:r>
              <a:rPr lang="en-US" altLang="en-US" sz="1100" b="1" dirty="0" smtClean="0">
                <a:solidFill>
                  <a:schemeClr val="tx2"/>
                </a:solidFill>
                <a:latin typeface="+mj-lt"/>
              </a:rPr>
              <a:t>but they will never know on whose behalf)</a:t>
            </a:r>
            <a:endParaRPr lang="ru-RU" altLang="en-US" sz="11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8057935" y="2122425"/>
            <a:ext cx="340220" cy="35529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8058893" y="3181453"/>
            <a:ext cx="340220" cy="35529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8041388" y="4187475"/>
            <a:ext cx="340220" cy="35529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8057935" y="5212028"/>
            <a:ext cx="340220" cy="35529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2335853" y="72828"/>
            <a:ext cx="7248533" cy="1769707"/>
            <a:chOff x="6154061" y="-6873"/>
            <a:chExt cx="12359700" cy="3362432"/>
          </a:xfrm>
        </p:grpSpPr>
        <p:sp>
          <p:nvSpPr>
            <p:cNvPr id="69" name="TextBox 68"/>
            <p:cNvSpPr txBox="1"/>
            <p:nvPr/>
          </p:nvSpPr>
          <p:spPr>
            <a:xfrm>
              <a:off x="6154061" y="-6873"/>
              <a:ext cx="12359700" cy="3362432"/>
            </a:xfrm>
            <a:prstGeom prst="rect">
              <a:avLst/>
            </a:prstGeom>
            <a:noFill/>
          </p:spPr>
          <p:txBody>
            <a:bodyPr wrap="square" lIns="45711" tIns="22856" rIns="45711" bIns="22856" rtlCol="0">
              <a:spAutoFit/>
            </a:bodyPr>
            <a:lstStyle/>
            <a:p>
              <a:pPr algn="ctr"/>
              <a:r>
                <a:rPr lang="en-US" altLang="en-US" sz="4000" b="1" dirty="0" smtClean="0">
                  <a:solidFill>
                    <a:schemeClr val="accent1"/>
                  </a:solidFill>
                  <a:latin typeface="+mj-lt"/>
                </a:rPr>
                <a:t>Price Monitoring - feature guide</a:t>
              </a:r>
              <a:r>
                <a:rPr lang="en-US" altLang="en-US" sz="3200" b="1" dirty="0" smtClean="0">
                  <a:solidFill>
                    <a:schemeClr val="accent1"/>
                  </a:solidFill>
                  <a:latin typeface="+mj-lt"/>
                </a:rPr>
                <a:t/>
              </a:r>
              <a:br>
                <a:rPr lang="en-US" altLang="en-US" sz="3200" b="1" dirty="0" smtClean="0">
                  <a:solidFill>
                    <a:schemeClr val="accent1"/>
                  </a:solidFill>
                  <a:latin typeface="+mj-lt"/>
                </a:rPr>
              </a:br>
              <a:endParaRPr lang="en-US" sz="3200" b="1" dirty="0">
                <a:solidFill>
                  <a:srgbClr val="92D050"/>
                </a:solidFill>
                <a:latin typeface="+mj-lt"/>
                <a:cs typeface="Lato Regular"/>
              </a:endParaRPr>
            </a:p>
          </p:txBody>
        </p:sp>
        <p:sp>
          <p:nvSpPr>
            <p:cNvPr id="70" name="Subtitle 2"/>
            <p:cNvSpPr txBox="1">
              <a:spLocks/>
            </p:cNvSpPr>
            <p:nvPr/>
          </p:nvSpPr>
          <p:spPr>
            <a:xfrm>
              <a:off x="6448061" y="1751215"/>
              <a:ext cx="11655186" cy="839117"/>
            </a:xfrm>
            <a:prstGeom prst="rect">
              <a:avLst/>
            </a:prstGeom>
          </p:spPr>
          <p:txBody>
            <a:bodyPr vert="horz" lIns="108745" tIns="54373" rIns="108745" bIns="54373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550" dirty="0">
                <a:solidFill>
                  <a:schemeClr val="accent2"/>
                </a:solidFill>
                <a:latin typeface="Lato Light"/>
                <a:cs typeface="Lato Light"/>
              </a:endParaRPr>
            </a:p>
          </p:txBody>
        </p:sp>
      </p:grpSp>
      <p:sp>
        <p:nvSpPr>
          <p:cNvPr id="71" name="TextBox 70"/>
          <p:cNvSpPr txBox="1"/>
          <p:nvPr/>
        </p:nvSpPr>
        <p:spPr>
          <a:xfrm flipH="1">
            <a:off x="8228045" y="1279963"/>
            <a:ext cx="316853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 indent="0">
              <a:lnSpc>
                <a:spcPct val="90000"/>
              </a:lnSpc>
            </a:pPr>
            <a:r>
              <a:rPr lang="en-US" altLang="en-US" sz="2000" b="1" dirty="0" smtClean="0">
                <a:solidFill>
                  <a:schemeClr val="accent1"/>
                </a:solidFill>
                <a:latin typeface="+mj-lt"/>
              </a:rPr>
              <a:t>Yet more advanced</a:t>
            </a:r>
            <a:br>
              <a:rPr lang="en-US" altLang="en-US" sz="2000" b="1" dirty="0" smtClean="0">
                <a:solidFill>
                  <a:schemeClr val="accent1"/>
                </a:solidFill>
                <a:latin typeface="+mj-lt"/>
              </a:rPr>
            </a:br>
            <a:r>
              <a:rPr lang="en-US" altLang="en-US" sz="1000" b="1" dirty="0" smtClean="0">
                <a:solidFill>
                  <a:schemeClr val="accent1"/>
                </a:solidFill>
                <a:latin typeface="+mj-lt"/>
              </a:rPr>
              <a:t>(and yet less obvious)</a:t>
            </a:r>
            <a:endParaRPr lang="ru-RU" altLang="en-US" sz="1000" b="1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8216" y="1594838"/>
            <a:ext cx="7053527" cy="4581524"/>
            <a:chOff x="2560638" y="931863"/>
            <a:chExt cx="7053527" cy="4581524"/>
          </a:xfrm>
        </p:grpSpPr>
        <p:sp>
          <p:nvSpPr>
            <p:cNvPr id="52" name="Freeform 32"/>
            <p:cNvSpPr>
              <a:spLocks noEditPoints="1"/>
            </p:cNvSpPr>
            <p:nvPr/>
          </p:nvSpPr>
          <p:spPr bwMode="auto">
            <a:xfrm>
              <a:off x="3287713" y="2686050"/>
              <a:ext cx="738188" cy="744537"/>
            </a:xfrm>
            <a:custGeom>
              <a:avLst/>
              <a:gdLst>
                <a:gd name="T0" fmla="*/ 316 w 329"/>
                <a:gd name="T1" fmla="*/ 227 h 332"/>
                <a:gd name="T2" fmla="*/ 329 w 329"/>
                <a:gd name="T3" fmla="*/ 164 h 332"/>
                <a:gd name="T4" fmla="*/ 302 w 329"/>
                <a:gd name="T5" fmla="*/ 164 h 332"/>
                <a:gd name="T6" fmla="*/ 291 w 329"/>
                <a:gd name="T7" fmla="*/ 112 h 332"/>
                <a:gd name="T8" fmla="*/ 315 w 329"/>
                <a:gd name="T9" fmla="*/ 101 h 332"/>
                <a:gd name="T10" fmla="*/ 280 w 329"/>
                <a:gd name="T11" fmla="*/ 49 h 332"/>
                <a:gd name="T12" fmla="*/ 261 w 329"/>
                <a:gd name="T13" fmla="*/ 67 h 332"/>
                <a:gd name="T14" fmla="*/ 216 w 329"/>
                <a:gd name="T15" fmla="*/ 38 h 332"/>
                <a:gd name="T16" fmla="*/ 227 w 329"/>
                <a:gd name="T17" fmla="*/ 13 h 332"/>
                <a:gd name="T18" fmla="*/ 164 w 329"/>
                <a:gd name="T19" fmla="*/ 0 h 332"/>
                <a:gd name="T20" fmla="*/ 164 w 329"/>
                <a:gd name="T21" fmla="*/ 0 h 332"/>
                <a:gd name="T22" fmla="*/ 164 w 329"/>
                <a:gd name="T23" fmla="*/ 9 h 332"/>
                <a:gd name="T24" fmla="*/ 164 w 329"/>
                <a:gd name="T25" fmla="*/ 28 h 332"/>
                <a:gd name="T26" fmla="*/ 112 w 329"/>
                <a:gd name="T27" fmla="*/ 38 h 332"/>
                <a:gd name="T28" fmla="*/ 101 w 329"/>
                <a:gd name="T29" fmla="*/ 14 h 332"/>
                <a:gd name="T30" fmla="*/ 48 w 329"/>
                <a:gd name="T31" fmla="*/ 49 h 332"/>
                <a:gd name="T32" fmla="*/ 67 w 329"/>
                <a:gd name="T33" fmla="*/ 68 h 332"/>
                <a:gd name="T34" fmla="*/ 37 w 329"/>
                <a:gd name="T35" fmla="*/ 113 h 332"/>
                <a:gd name="T36" fmla="*/ 13 w 329"/>
                <a:gd name="T37" fmla="*/ 102 h 332"/>
                <a:gd name="T38" fmla="*/ 0 w 329"/>
                <a:gd name="T39" fmla="*/ 165 h 332"/>
                <a:gd name="T40" fmla="*/ 0 w 329"/>
                <a:gd name="T41" fmla="*/ 165 h 332"/>
                <a:gd name="T42" fmla="*/ 28 w 329"/>
                <a:gd name="T43" fmla="*/ 165 h 332"/>
                <a:gd name="T44" fmla="*/ 38 w 329"/>
                <a:gd name="T45" fmla="*/ 217 h 332"/>
                <a:gd name="T46" fmla="*/ 14 w 329"/>
                <a:gd name="T47" fmla="*/ 228 h 332"/>
                <a:gd name="T48" fmla="*/ 49 w 329"/>
                <a:gd name="T49" fmla="*/ 281 h 332"/>
                <a:gd name="T50" fmla="*/ 68 w 329"/>
                <a:gd name="T51" fmla="*/ 262 h 332"/>
                <a:gd name="T52" fmla="*/ 112 w 329"/>
                <a:gd name="T53" fmla="*/ 292 h 332"/>
                <a:gd name="T54" fmla="*/ 102 w 329"/>
                <a:gd name="T55" fmla="*/ 318 h 332"/>
                <a:gd name="T56" fmla="*/ 164 w 329"/>
                <a:gd name="T57" fmla="*/ 332 h 332"/>
                <a:gd name="T58" fmla="*/ 168 w 329"/>
                <a:gd name="T59" fmla="*/ 332 h 332"/>
                <a:gd name="T60" fmla="*/ 168 w 329"/>
                <a:gd name="T61" fmla="*/ 304 h 332"/>
                <a:gd name="T62" fmla="*/ 168 w 329"/>
                <a:gd name="T63" fmla="*/ 302 h 332"/>
                <a:gd name="T64" fmla="*/ 218 w 329"/>
                <a:gd name="T65" fmla="*/ 291 h 332"/>
                <a:gd name="T66" fmla="*/ 228 w 329"/>
                <a:gd name="T67" fmla="*/ 316 h 332"/>
                <a:gd name="T68" fmla="*/ 280 w 329"/>
                <a:gd name="T69" fmla="*/ 280 h 332"/>
                <a:gd name="T70" fmla="*/ 262 w 329"/>
                <a:gd name="T71" fmla="*/ 262 h 332"/>
                <a:gd name="T72" fmla="*/ 291 w 329"/>
                <a:gd name="T73" fmla="*/ 217 h 332"/>
                <a:gd name="T74" fmla="*/ 316 w 329"/>
                <a:gd name="T75" fmla="*/ 227 h 332"/>
                <a:gd name="T76" fmla="*/ 164 w 329"/>
                <a:gd name="T77" fmla="*/ 95 h 332"/>
                <a:gd name="T78" fmla="*/ 234 w 329"/>
                <a:gd name="T79" fmla="*/ 165 h 332"/>
                <a:gd name="T80" fmla="*/ 164 w 329"/>
                <a:gd name="T81" fmla="*/ 235 h 332"/>
                <a:gd name="T82" fmla="*/ 94 w 329"/>
                <a:gd name="T83" fmla="*/ 165 h 332"/>
                <a:gd name="T84" fmla="*/ 164 w 329"/>
                <a:gd name="T85" fmla="*/ 95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29" h="332">
                  <a:moveTo>
                    <a:pt x="316" y="227"/>
                  </a:moveTo>
                  <a:cubicBezTo>
                    <a:pt x="324" y="207"/>
                    <a:pt x="329" y="186"/>
                    <a:pt x="329" y="164"/>
                  </a:cubicBezTo>
                  <a:cubicBezTo>
                    <a:pt x="302" y="164"/>
                    <a:pt x="302" y="164"/>
                    <a:pt x="302" y="164"/>
                  </a:cubicBezTo>
                  <a:cubicBezTo>
                    <a:pt x="302" y="146"/>
                    <a:pt x="298" y="128"/>
                    <a:pt x="291" y="112"/>
                  </a:cubicBezTo>
                  <a:cubicBezTo>
                    <a:pt x="315" y="101"/>
                    <a:pt x="315" y="101"/>
                    <a:pt x="315" y="101"/>
                  </a:cubicBezTo>
                  <a:cubicBezTo>
                    <a:pt x="307" y="82"/>
                    <a:pt x="295" y="64"/>
                    <a:pt x="280" y="49"/>
                  </a:cubicBezTo>
                  <a:cubicBezTo>
                    <a:pt x="261" y="67"/>
                    <a:pt x="261" y="67"/>
                    <a:pt x="261" y="67"/>
                  </a:cubicBezTo>
                  <a:cubicBezTo>
                    <a:pt x="248" y="55"/>
                    <a:pt x="233" y="45"/>
                    <a:pt x="216" y="38"/>
                  </a:cubicBezTo>
                  <a:cubicBezTo>
                    <a:pt x="227" y="13"/>
                    <a:pt x="227" y="13"/>
                    <a:pt x="227" y="13"/>
                  </a:cubicBezTo>
                  <a:cubicBezTo>
                    <a:pt x="207" y="5"/>
                    <a:pt x="186" y="0"/>
                    <a:pt x="164" y="0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4" y="9"/>
                    <a:pt x="164" y="9"/>
                    <a:pt x="164" y="9"/>
                  </a:cubicBezTo>
                  <a:cubicBezTo>
                    <a:pt x="164" y="28"/>
                    <a:pt x="164" y="28"/>
                    <a:pt x="164" y="28"/>
                  </a:cubicBezTo>
                  <a:cubicBezTo>
                    <a:pt x="146" y="28"/>
                    <a:pt x="128" y="31"/>
                    <a:pt x="112" y="38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81" y="22"/>
                    <a:pt x="64" y="34"/>
                    <a:pt x="48" y="49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54" y="81"/>
                    <a:pt x="44" y="96"/>
                    <a:pt x="37" y="113"/>
                  </a:cubicBezTo>
                  <a:cubicBezTo>
                    <a:pt x="13" y="102"/>
                    <a:pt x="13" y="102"/>
                    <a:pt x="13" y="102"/>
                  </a:cubicBezTo>
                  <a:cubicBezTo>
                    <a:pt x="5" y="122"/>
                    <a:pt x="0" y="143"/>
                    <a:pt x="0" y="165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28" y="165"/>
                    <a:pt x="28" y="165"/>
                    <a:pt x="28" y="165"/>
                  </a:cubicBezTo>
                  <a:cubicBezTo>
                    <a:pt x="28" y="183"/>
                    <a:pt x="31" y="201"/>
                    <a:pt x="38" y="217"/>
                  </a:cubicBezTo>
                  <a:cubicBezTo>
                    <a:pt x="14" y="228"/>
                    <a:pt x="14" y="228"/>
                    <a:pt x="14" y="228"/>
                  </a:cubicBezTo>
                  <a:cubicBezTo>
                    <a:pt x="22" y="248"/>
                    <a:pt x="34" y="265"/>
                    <a:pt x="49" y="281"/>
                  </a:cubicBezTo>
                  <a:cubicBezTo>
                    <a:pt x="68" y="262"/>
                    <a:pt x="68" y="262"/>
                    <a:pt x="68" y="262"/>
                  </a:cubicBezTo>
                  <a:cubicBezTo>
                    <a:pt x="80" y="275"/>
                    <a:pt x="95" y="285"/>
                    <a:pt x="112" y="292"/>
                  </a:cubicBezTo>
                  <a:cubicBezTo>
                    <a:pt x="102" y="318"/>
                    <a:pt x="102" y="318"/>
                    <a:pt x="102" y="318"/>
                  </a:cubicBezTo>
                  <a:cubicBezTo>
                    <a:pt x="122" y="326"/>
                    <a:pt x="143" y="332"/>
                    <a:pt x="164" y="332"/>
                  </a:cubicBezTo>
                  <a:cubicBezTo>
                    <a:pt x="168" y="332"/>
                    <a:pt x="168" y="332"/>
                    <a:pt x="168" y="332"/>
                  </a:cubicBezTo>
                  <a:cubicBezTo>
                    <a:pt x="168" y="304"/>
                    <a:pt x="168" y="304"/>
                    <a:pt x="168" y="304"/>
                  </a:cubicBezTo>
                  <a:cubicBezTo>
                    <a:pt x="168" y="302"/>
                    <a:pt x="168" y="302"/>
                    <a:pt x="168" y="302"/>
                  </a:cubicBezTo>
                  <a:cubicBezTo>
                    <a:pt x="184" y="302"/>
                    <a:pt x="202" y="298"/>
                    <a:pt x="218" y="291"/>
                  </a:cubicBezTo>
                  <a:cubicBezTo>
                    <a:pt x="228" y="316"/>
                    <a:pt x="228" y="316"/>
                    <a:pt x="228" y="316"/>
                  </a:cubicBezTo>
                  <a:cubicBezTo>
                    <a:pt x="247" y="308"/>
                    <a:pt x="265" y="296"/>
                    <a:pt x="280" y="280"/>
                  </a:cubicBezTo>
                  <a:cubicBezTo>
                    <a:pt x="262" y="262"/>
                    <a:pt x="262" y="262"/>
                    <a:pt x="262" y="262"/>
                  </a:cubicBezTo>
                  <a:cubicBezTo>
                    <a:pt x="274" y="249"/>
                    <a:pt x="284" y="234"/>
                    <a:pt x="291" y="217"/>
                  </a:cubicBezTo>
                  <a:lnTo>
                    <a:pt x="316" y="227"/>
                  </a:lnTo>
                  <a:close/>
                  <a:moveTo>
                    <a:pt x="164" y="95"/>
                  </a:moveTo>
                  <a:cubicBezTo>
                    <a:pt x="203" y="95"/>
                    <a:pt x="234" y="126"/>
                    <a:pt x="234" y="165"/>
                  </a:cubicBezTo>
                  <a:cubicBezTo>
                    <a:pt x="234" y="203"/>
                    <a:pt x="203" y="235"/>
                    <a:pt x="164" y="235"/>
                  </a:cubicBezTo>
                  <a:cubicBezTo>
                    <a:pt x="126" y="235"/>
                    <a:pt x="94" y="203"/>
                    <a:pt x="94" y="165"/>
                  </a:cubicBezTo>
                  <a:cubicBezTo>
                    <a:pt x="94" y="126"/>
                    <a:pt x="126" y="95"/>
                    <a:pt x="164" y="9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3"/>
            <p:cNvSpPr>
              <a:spLocks noEditPoints="1"/>
            </p:cNvSpPr>
            <p:nvPr/>
          </p:nvSpPr>
          <p:spPr bwMode="auto">
            <a:xfrm>
              <a:off x="4014788" y="3089275"/>
              <a:ext cx="558800" cy="566737"/>
            </a:xfrm>
            <a:custGeom>
              <a:avLst/>
              <a:gdLst>
                <a:gd name="T0" fmla="*/ 239 w 249"/>
                <a:gd name="T1" fmla="*/ 169 h 252"/>
                <a:gd name="T2" fmla="*/ 249 w 249"/>
                <a:gd name="T3" fmla="*/ 122 h 252"/>
                <a:gd name="T4" fmla="*/ 229 w 249"/>
                <a:gd name="T5" fmla="*/ 122 h 252"/>
                <a:gd name="T6" fmla="*/ 221 w 249"/>
                <a:gd name="T7" fmla="*/ 82 h 252"/>
                <a:gd name="T8" fmla="*/ 239 w 249"/>
                <a:gd name="T9" fmla="*/ 75 h 252"/>
                <a:gd name="T10" fmla="*/ 212 w 249"/>
                <a:gd name="T11" fmla="*/ 35 h 252"/>
                <a:gd name="T12" fmla="*/ 198 w 249"/>
                <a:gd name="T13" fmla="*/ 49 h 252"/>
                <a:gd name="T14" fmla="*/ 164 w 249"/>
                <a:gd name="T15" fmla="*/ 26 h 252"/>
                <a:gd name="T16" fmla="*/ 172 w 249"/>
                <a:gd name="T17" fmla="*/ 9 h 252"/>
                <a:gd name="T18" fmla="*/ 125 w 249"/>
                <a:gd name="T19" fmla="*/ 0 h 252"/>
                <a:gd name="T20" fmla="*/ 125 w 249"/>
                <a:gd name="T21" fmla="*/ 0 h 252"/>
                <a:gd name="T22" fmla="*/ 125 w 249"/>
                <a:gd name="T23" fmla="*/ 6 h 252"/>
                <a:gd name="T24" fmla="*/ 125 w 249"/>
                <a:gd name="T25" fmla="*/ 19 h 252"/>
                <a:gd name="T26" fmla="*/ 85 w 249"/>
                <a:gd name="T27" fmla="*/ 27 h 252"/>
                <a:gd name="T28" fmla="*/ 78 w 249"/>
                <a:gd name="T29" fmla="*/ 9 h 252"/>
                <a:gd name="T30" fmla="*/ 38 w 249"/>
                <a:gd name="T31" fmla="*/ 35 h 252"/>
                <a:gd name="T32" fmla="*/ 52 w 249"/>
                <a:gd name="T33" fmla="*/ 49 h 252"/>
                <a:gd name="T34" fmla="*/ 30 w 249"/>
                <a:gd name="T35" fmla="*/ 83 h 252"/>
                <a:gd name="T36" fmla="*/ 10 w 249"/>
                <a:gd name="T37" fmla="*/ 75 h 252"/>
                <a:gd name="T38" fmla="*/ 0 w 249"/>
                <a:gd name="T39" fmla="*/ 122 h 252"/>
                <a:gd name="T40" fmla="*/ 0 w 249"/>
                <a:gd name="T41" fmla="*/ 122 h 252"/>
                <a:gd name="T42" fmla="*/ 22 w 249"/>
                <a:gd name="T43" fmla="*/ 122 h 252"/>
                <a:gd name="T44" fmla="*/ 30 w 249"/>
                <a:gd name="T45" fmla="*/ 162 h 252"/>
                <a:gd name="T46" fmla="*/ 11 w 249"/>
                <a:gd name="T47" fmla="*/ 170 h 252"/>
                <a:gd name="T48" fmla="*/ 38 w 249"/>
                <a:gd name="T49" fmla="*/ 209 h 252"/>
                <a:gd name="T50" fmla="*/ 52 w 249"/>
                <a:gd name="T51" fmla="*/ 195 h 252"/>
                <a:gd name="T52" fmla="*/ 86 w 249"/>
                <a:gd name="T53" fmla="*/ 218 h 252"/>
                <a:gd name="T54" fmla="*/ 78 w 249"/>
                <a:gd name="T55" fmla="*/ 239 h 252"/>
                <a:gd name="T56" fmla="*/ 125 w 249"/>
                <a:gd name="T57" fmla="*/ 252 h 252"/>
                <a:gd name="T58" fmla="*/ 124 w 249"/>
                <a:gd name="T59" fmla="*/ 252 h 252"/>
                <a:gd name="T60" fmla="*/ 124 w 249"/>
                <a:gd name="T61" fmla="*/ 227 h 252"/>
                <a:gd name="T62" fmla="*/ 124 w 249"/>
                <a:gd name="T63" fmla="*/ 225 h 252"/>
                <a:gd name="T64" fmla="*/ 163 w 249"/>
                <a:gd name="T65" fmla="*/ 218 h 252"/>
                <a:gd name="T66" fmla="*/ 172 w 249"/>
                <a:gd name="T67" fmla="*/ 236 h 252"/>
                <a:gd name="T68" fmla="*/ 212 w 249"/>
                <a:gd name="T69" fmla="*/ 209 h 252"/>
                <a:gd name="T70" fmla="*/ 198 w 249"/>
                <a:gd name="T71" fmla="*/ 195 h 252"/>
                <a:gd name="T72" fmla="*/ 221 w 249"/>
                <a:gd name="T73" fmla="*/ 162 h 252"/>
                <a:gd name="T74" fmla="*/ 239 w 249"/>
                <a:gd name="T75" fmla="*/ 169 h 252"/>
                <a:gd name="T76" fmla="*/ 125 w 249"/>
                <a:gd name="T77" fmla="*/ 69 h 252"/>
                <a:gd name="T78" fmla="*/ 178 w 249"/>
                <a:gd name="T79" fmla="*/ 122 h 252"/>
                <a:gd name="T80" fmla="*/ 125 w 249"/>
                <a:gd name="T81" fmla="*/ 175 h 252"/>
                <a:gd name="T82" fmla="*/ 72 w 249"/>
                <a:gd name="T83" fmla="*/ 122 h 252"/>
                <a:gd name="T84" fmla="*/ 125 w 249"/>
                <a:gd name="T85" fmla="*/ 6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49" h="252">
                  <a:moveTo>
                    <a:pt x="239" y="169"/>
                  </a:moveTo>
                  <a:cubicBezTo>
                    <a:pt x="245" y="154"/>
                    <a:pt x="249" y="138"/>
                    <a:pt x="249" y="122"/>
                  </a:cubicBezTo>
                  <a:cubicBezTo>
                    <a:pt x="229" y="122"/>
                    <a:pt x="229" y="122"/>
                    <a:pt x="229" y="122"/>
                  </a:cubicBezTo>
                  <a:cubicBezTo>
                    <a:pt x="228" y="108"/>
                    <a:pt x="226" y="94"/>
                    <a:pt x="221" y="82"/>
                  </a:cubicBezTo>
                  <a:cubicBezTo>
                    <a:pt x="239" y="75"/>
                    <a:pt x="239" y="75"/>
                    <a:pt x="239" y="75"/>
                  </a:cubicBezTo>
                  <a:cubicBezTo>
                    <a:pt x="233" y="60"/>
                    <a:pt x="224" y="46"/>
                    <a:pt x="212" y="35"/>
                  </a:cubicBezTo>
                  <a:cubicBezTo>
                    <a:pt x="198" y="49"/>
                    <a:pt x="198" y="49"/>
                    <a:pt x="198" y="49"/>
                  </a:cubicBezTo>
                  <a:cubicBezTo>
                    <a:pt x="188" y="39"/>
                    <a:pt x="177" y="32"/>
                    <a:pt x="164" y="26"/>
                  </a:cubicBezTo>
                  <a:cubicBezTo>
                    <a:pt x="172" y="9"/>
                    <a:pt x="172" y="9"/>
                    <a:pt x="172" y="9"/>
                  </a:cubicBezTo>
                  <a:cubicBezTo>
                    <a:pt x="157" y="3"/>
                    <a:pt x="141" y="0"/>
                    <a:pt x="125" y="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19"/>
                    <a:pt x="125" y="19"/>
                    <a:pt x="125" y="19"/>
                  </a:cubicBezTo>
                  <a:cubicBezTo>
                    <a:pt x="111" y="19"/>
                    <a:pt x="98" y="22"/>
                    <a:pt x="85" y="27"/>
                  </a:cubicBezTo>
                  <a:cubicBezTo>
                    <a:pt x="78" y="9"/>
                    <a:pt x="78" y="9"/>
                    <a:pt x="78" y="9"/>
                  </a:cubicBezTo>
                  <a:cubicBezTo>
                    <a:pt x="63" y="15"/>
                    <a:pt x="49" y="24"/>
                    <a:pt x="38" y="35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42" y="59"/>
                    <a:pt x="35" y="70"/>
                    <a:pt x="30" y="83"/>
                  </a:cubicBezTo>
                  <a:cubicBezTo>
                    <a:pt x="10" y="75"/>
                    <a:pt x="10" y="75"/>
                    <a:pt x="10" y="75"/>
                  </a:cubicBezTo>
                  <a:cubicBezTo>
                    <a:pt x="4" y="90"/>
                    <a:pt x="0" y="106"/>
                    <a:pt x="0" y="122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22" y="122"/>
                    <a:pt x="22" y="122"/>
                    <a:pt x="22" y="122"/>
                  </a:cubicBezTo>
                  <a:cubicBezTo>
                    <a:pt x="22" y="136"/>
                    <a:pt x="25" y="150"/>
                    <a:pt x="30" y="162"/>
                  </a:cubicBezTo>
                  <a:cubicBezTo>
                    <a:pt x="11" y="170"/>
                    <a:pt x="11" y="170"/>
                    <a:pt x="11" y="170"/>
                  </a:cubicBezTo>
                  <a:cubicBezTo>
                    <a:pt x="18" y="185"/>
                    <a:pt x="27" y="198"/>
                    <a:pt x="38" y="209"/>
                  </a:cubicBezTo>
                  <a:cubicBezTo>
                    <a:pt x="52" y="195"/>
                    <a:pt x="52" y="195"/>
                    <a:pt x="52" y="195"/>
                  </a:cubicBezTo>
                  <a:cubicBezTo>
                    <a:pt x="62" y="205"/>
                    <a:pt x="73" y="213"/>
                    <a:pt x="86" y="218"/>
                  </a:cubicBezTo>
                  <a:cubicBezTo>
                    <a:pt x="78" y="239"/>
                    <a:pt x="78" y="239"/>
                    <a:pt x="78" y="239"/>
                  </a:cubicBezTo>
                  <a:cubicBezTo>
                    <a:pt x="93" y="246"/>
                    <a:pt x="109" y="252"/>
                    <a:pt x="125" y="252"/>
                  </a:cubicBezTo>
                  <a:cubicBezTo>
                    <a:pt x="124" y="252"/>
                    <a:pt x="124" y="252"/>
                    <a:pt x="124" y="252"/>
                  </a:cubicBezTo>
                  <a:cubicBezTo>
                    <a:pt x="124" y="227"/>
                    <a:pt x="124" y="227"/>
                    <a:pt x="124" y="227"/>
                  </a:cubicBezTo>
                  <a:cubicBezTo>
                    <a:pt x="124" y="225"/>
                    <a:pt x="124" y="225"/>
                    <a:pt x="124" y="225"/>
                  </a:cubicBezTo>
                  <a:cubicBezTo>
                    <a:pt x="140" y="225"/>
                    <a:pt x="152" y="223"/>
                    <a:pt x="163" y="218"/>
                  </a:cubicBezTo>
                  <a:cubicBezTo>
                    <a:pt x="172" y="236"/>
                    <a:pt x="172" y="236"/>
                    <a:pt x="172" y="236"/>
                  </a:cubicBezTo>
                  <a:cubicBezTo>
                    <a:pt x="187" y="230"/>
                    <a:pt x="201" y="221"/>
                    <a:pt x="212" y="209"/>
                  </a:cubicBezTo>
                  <a:cubicBezTo>
                    <a:pt x="198" y="195"/>
                    <a:pt x="198" y="195"/>
                    <a:pt x="198" y="195"/>
                  </a:cubicBezTo>
                  <a:cubicBezTo>
                    <a:pt x="208" y="186"/>
                    <a:pt x="215" y="174"/>
                    <a:pt x="221" y="162"/>
                  </a:cubicBezTo>
                  <a:cubicBezTo>
                    <a:pt x="239" y="169"/>
                    <a:pt x="239" y="169"/>
                    <a:pt x="239" y="169"/>
                  </a:cubicBezTo>
                  <a:moveTo>
                    <a:pt x="125" y="69"/>
                  </a:moveTo>
                  <a:cubicBezTo>
                    <a:pt x="154" y="69"/>
                    <a:pt x="178" y="93"/>
                    <a:pt x="178" y="122"/>
                  </a:cubicBezTo>
                  <a:cubicBezTo>
                    <a:pt x="178" y="151"/>
                    <a:pt x="154" y="175"/>
                    <a:pt x="125" y="175"/>
                  </a:cubicBezTo>
                  <a:cubicBezTo>
                    <a:pt x="96" y="175"/>
                    <a:pt x="72" y="151"/>
                    <a:pt x="72" y="122"/>
                  </a:cubicBezTo>
                  <a:cubicBezTo>
                    <a:pt x="72" y="93"/>
                    <a:pt x="96" y="69"/>
                    <a:pt x="125" y="6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4"/>
            <p:cNvSpPr>
              <a:spLocks noEditPoints="1"/>
            </p:cNvSpPr>
            <p:nvPr/>
          </p:nvSpPr>
          <p:spPr bwMode="auto">
            <a:xfrm>
              <a:off x="2560638" y="1819275"/>
              <a:ext cx="596900" cy="601662"/>
            </a:xfrm>
            <a:custGeom>
              <a:avLst/>
              <a:gdLst>
                <a:gd name="T0" fmla="*/ 266 w 266"/>
                <a:gd name="T1" fmla="*/ 106 h 268"/>
                <a:gd name="T2" fmla="*/ 246 w 266"/>
                <a:gd name="T3" fmla="*/ 56 h 268"/>
                <a:gd name="T4" fmla="*/ 227 w 266"/>
                <a:gd name="T5" fmla="*/ 69 h 268"/>
                <a:gd name="T6" fmla="*/ 196 w 266"/>
                <a:gd name="T7" fmla="*/ 38 h 268"/>
                <a:gd name="T8" fmla="*/ 208 w 266"/>
                <a:gd name="T9" fmla="*/ 20 h 268"/>
                <a:gd name="T10" fmla="*/ 159 w 266"/>
                <a:gd name="T11" fmla="*/ 0 h 268"/>
                <a:gd name="T12" fmla="*/ 155 w 266"/>
                <a:gd name="T13" fmla="*/ 21 h 268"/>
                <a:gd name="T14" fmla="*/ 111 w 266"/>
                <a:gd name="T15" fmla="*/ 21 h 268"/>
                <a:gd name="T16" fmla="*/ 108 w 266"/>
                <a:gd name="T17" fmla="*/ 1 h 268"/>
                <a:gd name="T18" fmla="*/ 61 w 266"/>
                <a:gd name="T19" fmla="*/ 22 h 268"/>
                <a:gd name="T20" fmla="*/ 61 w 266"/>
                <a:gd name="T21" fmla="*/ 22 h 268"/>
                <a:gd name="T22" fmla="*/ 63 w 266"/>
                <a:gd name="T23" fmla="*/ 27 h 268"/>
                <a:gd name="T24" fmla="*/ 71 w 266"/>
                <a:gd name="T25" fmla="*/ 39 h 268"/>
                <a:gd name="T26" fmla="*/ 40 w 266"/>
                <a:gd name="T27" fmla="*/ 70 h 268"/>
                <a:gd name="T28" fmla="*/ 21 w 266"/>
                <a:gd name="T29" fmla="*/ 58 h 268"/>
                <a:gd name="T30" fmla="*/ 1 w 266"/>
                <a:gd name="T31" fmla="*/ 106 h 268"/>
                <a:gd name="T32" fmla="*/ 23 w 266"/>
                <a:gd name="T33" fmla="*/ 110 h 268"/>
                <a:gd name="T34" fmla="*/ 23 w 266"/>
                <a:gd name="T35" fmla="*/ 155 h 268"/>
                <a:gd name="T36" fmla="*/ 0 w 266"/>
                <a:gd name="T37" fmla="*/ 160 h 268"/>
                <a:gd name="T38" fmla="*/ 20 w 266"/>
                <a:gd name="T39" fmla="*/ 208 h 268"/>
                <a:gd name="T40" fmla="*/ 20 w 266"/>
                <a:gd name="T41" fmla="*/ 209 h 268"/>
                <a:gd name="T42" fmla="*/ 39 w 266"/>
                <a:gd name="T43" fmla="*/ 195 h 268"/>
                <a:gd name="T44" fmla="*/ 71 w 266"/>
                <a:gd name="T45" fmla="*/ 227 h 268"/>
                <a:gd name="T46" fmla="*/ 59 w 266"/>
                <a:gd name="T47" fmla="*/ 245 h 268"/>
                <a:gd name="T48" fmla="*/ 108 w 266"/>
                <a:gd name="T49" fmla="*/ 265 h 268"/>
                <a:gd name="T50" fmla="*/ 112 w 266"/>
                <a:gd name="T51" fmla="*/ 243 h 268"/>
                <a:gd name="T52" fmla="*/ 156 w 266"/>
                <a:gd name="T53" fmla="*/ 243 h 268"/>
                <a:gd name="T54" fmla="*/ 163 w 266"/>
                <a:gd name="T55" fmla="*/ 268 h 268"/>
                <a:gd name="T56" fmla="*/ 214 w 266"/>
                <a:gd name="T57" fmla="*/ 252 h 268"/>
                <a:gd name="T58" fmla="*/ 213 w 266"/>
                <a:gd name="T59" fmla="*/ 253 h 268"/>
                <a:gd name="T60" fmla="*/ 196 w 266"/>
                <a:gd name="T61" fmla="*/ 228 h 268"/>
                <a:gd name="T62" fmla="*/ 195 w 266"/>
                <a:gd name="T63" fmla="*/ 227 h 268"/>
                <a:gd name="T64" fmla="*/ 227 w 266"/>
                <a:gd name="T65" fmla="*/ 196 h 268"/>
                <a:gd name="T66" fmla="*/ 245 w 266"/>
                <a:gd name="T67" fmla="*/ 207 h 268"/>
                <a:gd name="T68" fmla="*/ 266 w 266"/>
                <a:gd name="T69" fmla="*/ 159 h 268"/>
                <a:gd name="T70" fmla="*/ 245 w 266"/>
                <a:gd name="T71" fmla="*/ 154 h 268"/>
                <a:gd name="T72" fmla="*/ 245 w 266"/>
                <a:gd name="T73" fmla="*/ 110 h 268"/>
                <a:gd name="T74" fmla="*/ 266 w 266"/>
                <a:gd name="T75" fmla="*/ 106 h 268"/>
                <a:gd name="T76" fmla="*/ 102 w 266"/>
                <a:gd name="T77" fmla="*/ 84 h 268"/>
                <a:gd name="T78" fmla="*/ 182 w 266"/>
                <a:gd name="T79" fmla="*/ 100 h 268"/>
                <a:gd name="T80" fmla="*/ 166 w 266"/>
                <a:gd name="T81" fmla="*/ 180 h 268"/>
                <a:gd name="T82" fmla="*/ 86 w 266"/>
                <a:gd name="T83" fmla="*/ 164 h 268"/>
                <a:gd name="T84" fmla="*/ 102 w 266"/>
                <a:gd name="T85" fmla="*/ 84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66" h="268">
                  <a:moveTo>
                    <a:pt x="266" y="106"/>
                  </a:moveTo>
                  <a:cubicBezTo>
                    <a:pt x="263" y="88"/>
                    <a:pt x="256" y="72"/>
                    <a:pt x="246" y="56"/>
                  </a:cubicBezTo>
                  <a:cubicBezTo>
                    <a:pt x="227" y="69"/>
                    <a:pt x="227" y="69"/>
                    <a:pt x="227" y="69"/>
                  </a:cubicBezTo>
                  <a:cubicBezTo>
                    <a:pt x="219" y="56"/>
                    <a:pt x="208" y="46"/>
                    <a:pt x="196" y="38"/>
                  </a:cubicBezTo>
                  <a:cubicBezTo>
                    <a:pt x="208" y="20"/>
                    <a:pt x="208" y="20"/>
                    <a:pt x="208" y="20"/>
                  </a:cubicBezTo>
                  <a:cubicBezTo>
                    <a:pt x="193" y="10"/>
                    <a:pt x="177" y="3"/>
                    <a:pt x="159" y="0"/>
                  </a:cubicBezTo>
                  <a:cubicBezTo>
                    <a:pt x="155" y="21"/>
                    <a:pt x="155" y="21"/>
                    <a:pt x="155" y="21"/>
                  </a:cubicBezTo>
                  <a:cubicBezTo>
                    <a:pt x="141" y="18"/>
                    <a:pt x="126" y="18"/>
                    <a:pt x="111" y="21"/>
                  </a:cubicBezTo>
                  <a:cubicBezTo>
                    <a:pt x="108" y="1"/>
                    <a:pt x="108" y="1"/>
                    <a:pt x="108" y="1"/>
                  </a:cubicBezTo>
                  <a:cubicBezTo>
                    <a:pt x="91" y="4"/>
                    <a:pt x="75" y="14"/>
                    <a:pt x="61" y="22"/>
                  </a:cubicBezTo>
                  <a:cubicBezTo>
                    <a:pt x="61" y="22"/>
                    <a:pt x="61" y="22"/>
                    <a:pt x="61" y="22"/>
                  </a:cubicBezTo>
                  <a:cubicBezTo>
                    <a:pt x="63" y="27"/>
                    <a:pt x="63" y="27"/>
                    <a:pt x="63" y="27"/>
                  </a:cubicBezTo>
                  <a:cubicBezTo>
                    <a:pt x="71" y="39"/>
                    <a:pt x="71" y="39"/>
                    <a:pt x="71" y="39"/>
                  </a:cubicBezTo>
                  <a:cubicBezTo>
                    <a:pt x="59" y="47"/>
                    <a:pt x="48" y="58"/>
                    <a:pt x="40" y="70"/>
                  </a:cubicBezTo>
                  <a:cubicBezTo>
                    <a:pt x="21" y="58"/>
                    <a:pt x="21" y="58"/>
                    <a:pt x="21" y="58"/>
                  </a:cubicBezTo>
                  <a:cubicBezTo>
                    <a:pt x="11" y="73"/>
                    <a:pt x="5" y="89"/>
                    <a:pt x="1" y="106"/>
                  </a:cubicBezTo>
                  <a:cubicBezTo>
                    <a:pt x="23" y="110"/>
                    <a:pt x="23" y="110"/>
                    <a:pt x="23" y="110"/>
                  </a:cubicBezTo>
                  <a:cubicBezTo>
                    <a:pt x="20" y="125"/>
                    <a:pt x="20" y="140"/>
                    <a:pt x="23" y="155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4" y="177"/>
                    <a:pt x="10" y="194"/>
                    <a:pt x="20" y="208"/>
                  </a:cubicBezTo>
                  <a:cubicBezTo>
                    <a:pt x="20" y="209"/>
                    <a:pt x="20" y="209"/>
                    <a:pt x="20" y="209"/>
                  </a:cubicBezTo>
                  <a:cubicBezTo>
                    <a:pt x="39" y="195"/>
                    <a:pt x="39" y="195"/>
                    <a:pt x="39" y="195"/>
                  </a:cubicBezTo>
                  <a:cubicBezTo>
                    <a:pt x="48" y="208"/>
                    <a:pt x="59" y="218"/>
                    <a:pt x="71" y="227"/>
                  </a:cubicBezTo>
                  <a:cubicBezTo>
                    <a:pt x="59" y="245"/>
                    <a:pt x="59" y="245"/>
                    <a:pt x="59" y="245"/>
                  </a:cubicBezTo>
                  <a:cubicBezTo>
                    <a:pt x="74" y="254"/>
                    <a:pt x="90" y="261"/>
                    <a:pt x="108" y="265"/>
                  </a:cubicBezTo>
                  <a:cubicBezTo>
                    <a:pt x="112" y="243"/>
                    <a:pt x="112" y="243"/>
                    <a:pt x="112" y="243"/>
                  </a:cubicBezTo>
                  <a:cubicBezTo>
                    <a:pt x="126" y="246"/>
                    <a:pt x="141" y="246"/>
                    <a:pt x="156" y="243"/>
                  </a:cubicBezTo>
                  <a:cubicBezTo>
                    <a:pt x="163" y="268"/>
                    <a:pt x="163" y="268"/>
                    <a:pt x="163" y="268"/>
                  </a:cubicBezTo>
                  <a:cubicBezTo>
                    <a:pt x="180" y="265"/>
                    <a:pt x="199" y="262"/>
                    <a:pt x="214" y="252"/>
                  </a:cubicBezTo>
                  <a:cubicBezTo>
                    <a:pt x="213" y="253"/>
                    <a:pt x="213" y="253"/>
                    <a:pt x="213" y="253"/>
                  </a:cubicBezTo>
                  <a:cubicBezTo>
                    <a:pt x="196" y="228"/>
                    <a:pt x="196" y="228"/>
                    <a:pt x="196" y="228"/>
                  </a:cubicBezTo>
                  <a:cubicBezTo>
                    <a:pt x="195" y="227"/>
                    <a:pt x="195" y="227"/>
                    <a:pt x="195" y="227"/>
                  </a:cubicBezTo>
                  <a:cubicBezTo>
                    <a:pt x="210" y="217"/>
                    <a:pt x="219" y="207"/>
                    <a:pt x="227" y="196"/>
                  </a:cubicBezTo>
                  <a:cubicBezTo>
                    <a:pt x="245" y="207"/>
                    <a:pt x="245" y="207"/>
                    <a:pt x="245" y="207"/>
                  </a:cubicBezTo>
                  <a:cubicBezTo>
                    <a:pt x="255" y="193"/>
                    <a:pt x="262" y="176"/>
                    <a:pt x="266" y="159"/>
                  </a:cubicBezTo>
                  <a:cubicBezTo>
                    <a:pt x="245" y="154"/>
                    <a:pt x="245" y="154"/>
                    <a:pt x="245" y="154"/>
                  </a:cubicBezTo>
                  <a:cubicBezTo>
                    <a:pt x="247" y="140"/>
                    <a:pt x="248" y="125"/>
                    <a:pt x="245" y="110"/>
                  </a:cubicBezTo>
                  <a:lnTo>
                    <a:pt x="266" y="106"/>
                  </a:lnTo>
                  <a:close/>
                  <a:moveTo>
                    <a:pt x="102" y="84"/>
                  </a:moveTo>
                  <a:cubicBezTo>
                    <a:pt x="128" y="66"/>
                    <a:pt x="164" y="74"/>
                    <a:pt x="182" y="100"/>
                  </a:cubicBezTo>
                  <a:cubicBezTo>
                    <a:pt x="199" y="127"/>
                    <a:pt x="192" y="162"/>
                    <a:pt x="166" y="180"/>
                  </a:cubicBezTo>
                  <a:cubicBezTo>
                    <a:pt x="139" y="198"/>
                    <a:pt x="103" y="191"/>
                    <a:pt x="86" y="164"/>
                  </a:cubicBezTo>
                  <a:cubicBezTo>
                    <a:pt x="68" y="138"/>
                    <a:pt x="75" y="102"/>
                    <a:pt x="102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5"/>
            <p:cNvSpPr>
              <a:spLocks noEditPoints="1"/>
            </p:cNvSpPr>
            <p:nvPr/>
          </p:nvSpPr>
          <p:spPr bwMode="auto">
            <a:xfrm>
              <a:off x="4730751" y="2200275"/>
              <a:ext cx="523875" cy="528637"/>
            </a:xfrm>
            <a:custGeom>
              <a:avLst/>
              <a:gdLst>
                <a:gd name="T0" fmla="*/ 220 w 233"/>
                <a:gd name="T1" fmla="*/ 166 h 235"/>
                <a:gd name="T2" fmla="*/ 233 w 233"/>
                <a:gd name="T3" fmla="*/ 122 h 235"/>
                <a:gd name="T4" fmla="*/ 213 w 233"/>
                <a:gd name="T5" fmla="*/ 121 h 235"/>
                <a:gd name="T6" fmla="*/ 209 w 233"/>
                <a:gd name="T7" fmla="*/ 83 h 235"/>
                <a:gd name="T8" fmla="*/ 226 w 233"/>
                <a:gd name="T9" fmla="*/ 78 h 235"/>
                <a:gd name="T10" fmla="*/ 204 w 233"/>
                <a:gd name="T11" fmla="*/ 39 h 235"/>
                <a:gd name="T12" fmla="*/ 190 w 233"/>
                <a:gd name="T13" fmla="*/ 51 h 235"/>
                <a:gd name="T14" fmla="*/ 160 w 233"/>
                <a:gd name="T15" fmla="*/ 28 h 235"/>
                <a:gd name="T16" fmla="*/ 169 w 233"/>
                <a:gd name="T17" fmla="*/ 11 h 235"/>
                <a:gd name="T18" fmla="*/ 126 w 233"/>
                <a:gd name="T19" fmla="*/ 0 h 235"/>
                <a:gd name="T20" fmla="*/ 126 w 233"/>
                <a:gd name="T21" fmla="*/ 0 h 235"/>
                <a:gd name="T22" fmla="*/ 125 w 233"/>
                <a:gd name="T23" fmla="*/ 5 h 235"/>
                <a:gd name="T24" fmla="*/ 124 w 233"/>
                <a:gd name="T25" fmla="*/ 18 h 235"/>
                <a:gd name="T26" fmla="*/ 87 w 233"/>
                <a:gd name="T27" fmla="*/ 22 h 235"/>
                <a:gd name="T28" fmla="*/ 81 w 233"/>
                <a:gd name="T29" fmla="*/ 5 h 235"/>
                <a:gd name="T30" fmla="*/ 42 w 233"/>
                <a:gd name="T31" fmla="*/ 27 h 235"/>
                <a:gd name="T32" fmla="*/ 54 w 233"/>
                <a:gd name="T33" fmla="*/ 41 h 235"/>
                <a:gd name="T34" fmla="*/ 31 w 233"/>
                <a:gd name="T35" fmla="*/ 71 h 235"/>
                <a:gd name="T36" fmla="*/ 13 w 233"/>
                <a:gd name="T37" fmla="*/ 62 h 235"/>
                <a:gd name="T38" fmla="*/ 0 w 233"/>
                <a:gd name="T39" fmla="*/ 105 h 235"/>
                <a:gd name="T40" fmla="*/ 0 w 233"/>
                <a:gd name="T41" fmla="*/ 105 h 235"/>
                <a:gd name="T42" fmla="*/ 20 w 233"/>
                <a:gd name="T43" fmla="*/ 107 h 235"/>
                <a:gd name="T44" fmla="*/ 25 w 233"/>
                <a:gd name="T45" fmla="*/ 144 h 235"/>
                <a:gd name="T46" fmla="*/ 7 w 233"/>
                <a:gd name="T47" fmla="*/ 150 h 235"/>
                <a:gd name="T48" fmla="*/ 30 w 233"/>
                <a:gd name="T49" fmla="*/ 189 h 235"/>
                <a:gd name="T50" fmla="*/ 44 w 233"/>
                <a:gd name="T51" fmla="*/ 177 h 235"/>
                <a:gd name="T52" fmla="*/ 74 w 233"/>
                <a:gd name="T53" fmla="*/ 200 h 235"/>
                <a:gd name="T54" fmla="*/ 65 w 233"/>
                <a:gd name="T55" fmla="*/ 220 h 235"/>
                <a:gd name="T56" fmla="*/ 108 w 233"/>
                <a:gd name="T57" fmla="*/ 235 h 235"/>
                <a:gd name="T58" fmla="*/ 107 w 233"/>
                <a:gd name="T59" fmla="*/ 235 h 235"/>
                <a:gd name="T60" fmla="*/ 108 w 233"/>
                <a:gd name="T61" fmla="*/ 212 h 235"/>
                <a:gd name="T62" fmla="*/ 108 w 233"/>
                <a:gd name="T63" fmla="*/ 210 h 235"/>
                <a:gd name="T64" fmla="*/ 146 w 233"/>
                <a:gd name="T65" fmla="*/ 206 h 235"/>
                <a:gd name="T66" fmla="*/ 152 w 233"/>
                <a:gd name="T67" fmla="*/ 223 h 235"/>
                <a:gd name="T68" fmla="*/ 192 w 233"/>
                <a:gd name="T69" fmla="*/ 201 h 235"/>
                <a:gd name="T70" fmla="*/ 180 w 233"/>
                <a:gd name="T71" fmla="*/ 187 h 235"/>
                <a:gd name="T72" fmla="*/ 203 w 233"/>
                <a:gd name="T73" fmla="*/ 157 h 235"/>
                <a:gd name="T74" fmla="*/ 220 w 233"/>
                <a:gd name="T75" fmla="*/ 166 h 235"/>
                <a:gd name="T76" fmla="*/ 121 w 233"/>
                <a:gd name="T77" fmla="*/ 65 h 235"/>
                <a:gd name="T78" fmla="*/ 166 w 233"/>
                <a:gd name="T79" fmla="*/ 118 h 235"/>
                <a:gd name="T80" fmla="*/ 113 w 233"/>
                <a:gd name="T81" fmla="*/ 163 h 235"/>
                <a:gd name="T82" fmla="*/ 68 w 233"/>
                <a:gd name="T83" fmla="*/ 110 h 235"/>
                <a:gd name="T84" fmla="*/ 121 w 233"/>
                <a:gd name="T85" fmla="*/ 6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33" h="235">
                  <a:moveTo>
                    <a:pt x="220" y="166"/>
                  </a:moveTo>
                  <a:cubicBezTo>
                    <a:pt x="227" y="153"/>
                    <a:pt x="231" y="138"/>
                    <a:pt x="233" y="122"/>
                  </a:cubicBezTo>
                  <a:cubicBezTo>
                    <a:pt x="213" y="121"/>
                    <a:pt x="213" y="121"/>
                    <a:pt x="213" y="121"/>
                  </a:cubicBezTo>
                  <a:cubicBezTo>
                    <a:pt x="214" y="108"/>
                    <a:pt x="213" y="95"/>
                    <a:pt x="209" y="83"/>
                  </a:cubicBezTo>
                  <a:cubicBezTo>
                    <a:pt x="226" y="78"/>
                    <a:pt x="226" y="78"/>
                    <a:pt x="226" y="78"/>
                  </a:cubicBezTo>
                  <a:cubicBezTo>
                    <a:pt x="222" y="63"/>
                    <a:pt x="214" y="50"/>
                    <a:pt x="204" y="39"/>
                  </a:cubicBezTo>
                  <a:cubicBezTo>
                    <a:pt x="190" y="51"/>
                    <a:pt x="190" y="51"/>
                    <a:pt x="190" y="51"/>
                  </a:cubicBezTo>
                  <a:cubicBezTo>
                    <a:pt x="182" y="41"/>
                    <a:pt x="172" y="33"/>
                    <a:pt x="160" y="28"/>
                  </a:cubicBezTo>
                  <a:cubicBezTo>
                    <a:pt x="169" y="11"/>
                    <a:pt x="169" y="11"/>
                    <a:pt x="169" y="11"/>
                  </a:cubicBezTo>
                  <a:cubicBezTo>
                    <a:pt x="155" y="5"/>
                    <a:pt x="141" y="0"/>
                    <a:pt x="126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4" y="18"/>
                    <a:pt x="124" y="18"/>
                    <a:pt x="124" y="18"/>
                  </a:cubicBezTo>
                  <a:cubicBezTo>
                    <a:pt x="111" y="17"/>
                    <a:pt x="98" y="19"/>
                    <a:pt x="87" y="22"/>
                  </a:cubicBezTo>
                  <a:cubicBezTo>
                    <a:pt x="81" y="5"/>
                    <a:pt x="81" y="5"/>
                    <a:pt x="81" y="5"/>
                  </a:cubicBezTo>
                  <a:cubicBezTo>
                    <a:pt x="66" y="9"/>
                    <a:pt x="53" y="17"/>
                    <a:pt x="42" y="27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44" y="49"/>
                    <a:pt x="36" y="59"/>
                    <a:pt x="31" y="71"/>
                  </a:cubicBezTo>
                  <a:cubicBezTo>
                    <a:pt x="13" y="62"/>
                    <a:pt x="13" y="62"/>
                    <a:pt x="13" y="62"/>
                  </a:cubicBezTo>
                  <a:cubicBezTo>
                    <a:pt x="6" y="75"/>
                    <a:pt x="1" y="90"/>
                    <a:pt x="0" y="105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20" y="107"/>
                    <a:pt x="20" y="107"/>
                    <a:pt x="20" y="107"/>
                  </a:cubicBezTo>
                  <a:cubicBezTo>
                    <a:pt x="19" y="120"/>
                    <a:pt x="21" y="132"/>
                    <a:pt x="25" y="144"/>
                  </a:cubicBezTo>
                  <a:cubicBezTo>
                    <a:pt x="7" y="150"/>
                    <a:pt x="7" y="150"/>
                    <a:pt x="7" y="150"/>
                  </a:cubicBezTo>
                  <a:cubicBezTo>
                    <a:pt x="12" y="164"/>
                    <a:pt x="20" y="178"/>
                    <a:pt x="30" y="189"/>
                  </a:cubicBezTo>
                  <a:cubicBezTo>
                    <a:pt x="44" y="177"/>
                    <a:pt x="44" y="177"/>
                    <a:pt x="44" y="177"/>
                  </a:cubicBezTo>
                  <a:cubicBezTo>
                    <a:pt x="52" y="187"/>
                    <a:pt x="62" y="195"/>
                    <a:pt x="74" y="200"/>
                  </a:cubicBezTo>
                  <a:cubicBezTo>
                    <a:pt x="65" y="220"/>
                    <a:pt x="65" y="220"/>
                    <a:pt x="65" y="220"/>
                  </a:cubicBezTo>
                  <a:cubicBezTo>
                    <a:pt x="78" y="227"/>
                    <a:pt x="93" y="234"/>
                    <a:pt x="108" y="235"/>
                  </a:cubicBezTo>
                  <a:cubicBezTo>
                    <a:pt x="107" y="235"/>
                    <a:pt x="107" y="235"/>
                    <a:pt x="107" y="235"/>
                  </a:cubicBezTo>
                  <a:cubicBezTo>
                    <a:pt x="108" y="212"/>
                    <a:pt x="108" y="212"/>
                    <a:pt x="108" y="212"/>
                  </a:cubicBezTo>
                  <a:cubicBezTo>
                    <a:pt x="108" y="210"/>
                    <a:pt x="108" y="210"/>
                    <a:pt x="108" y="210"/>
                  </a:cubicBezTo>
                  <a:cubicBezTo>
                    <a:pt x="123" y="211"/>
                    <a:pt x="135" y="209"/>
                    <a:pt x="146" y="206"/>
                  </a:cubicBezTo>
                  <a:cubicBezTo>
                    <a:pt x="152" y="223"/>
                    <a:pt x="152" y="223"/>
                    <a:pt x="152" y="223"/>
                  </a:cubicBezTo>
                  <a:cubicBezTo>
                    <a:pt x="167" y="219"/>
                    <a:pt x="180" y="211"/>
                    <a:pt x="192" y="201"/>
                  </a:cubicBezTo>
                  <a:cubicBezTo>
                    <a:pt x="180" y="187"/>
                    <a:pt x="180" y="187"/>
                    <a:pt x="180" y="187"/>
                  </a:cubicBezTo>
                  <a:cubicBezTo>
                    <a:pt x="189" y="179"/>
                    <a:pt x="198" y="169"/>
                    <a:pt x="203" y="157"/>
                  </a:cubicBezTo>
                  <a:lnTo>
                    <a:pt x="220" y="166"/>
                  </a:lnTo>
                  <a:close/>
                  <a:moveTo>
                    <a:pt x="121" y="65"/>
                  </a:moveTo>
                  <a:cubicBezTo>
                    <a:pt x="148" y="67"/>
                    <a:pt x="168" y="91"/>
                    <a:pt x="166" y="118"/>
                  </a:cubicBezTo>
                  <a:cubicBezTo>
                    <a:pt x="164" y="145"/>
                    <a:pt x="140" y="165"/>
                    <a:pt x="113" y="163"/>
                  </a:cubicBezTo>
                  <a:cubicBezTo>
                    <a:pt x="86" y="161"/>
                    <a:pt x="66" y="137"/>
                    <a:pt x="68" y="110"/>
                  </a:cubicBezTo>
                  <a:cubicBezTo>
                    <a:pt x="70" y="83"/>
                    <a:pt x="94" y="63"/>
                    <a:pt x="121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36"/>
            <p:cNvSpPr>
              <a:spLocks noEditPoints="1"/>
            </p:cNvSpPr>
            <p:nvPr/>
          </p:nvSpPr>
          <p:spPr bwMode="auto">
            <a:xfrm>
              <a:off x="4365626" y="2622550"/>
              <a:ext cx="450850" cy="466725"/>
            </a:xfrm>
            <a:custGeom>
              <a:avLst/>
              <a:gdLst>
                <a:gd name="T0" fmla="*/ 193 w 201"/>
                <a:gd name="T1" fmla="*/ 136 h 208"/>
                <a:gd name="T2" fmla="*/ 201 w 201"/>
                <a:gd name="T3" fmla="*/ 98 h 208"/>
                <a:gd name="T4" fmla="*/ 184 w 201"/>
                <a:gd name="T5" fmla="*/ 97 h 208"/>
                <a:gd name="T6" fmla="*/ 178 w 201"/>
                <a:gd name="T7" fmla="*/ 65 h 208"/>
                <a:gd name="T8" fmla="*/ 193 w 201"/>
                <a:gd name="T9" fmla="*/ 59 h 208"/>
                <a:gd name="T10" fmla="*/ 171 w 201"/>
                <a:gd name="T11" fmla="*/ 26 h 208"/>
                <a:gd name="T12" fmla="*/ 159 w 201"/>
                <a:gd name="T13" fmla="*/ 38 h 208"/>
                <a:gd name="T14" fmla="*/ 132 w 201"/>
                <a:gd name="T15" fmla="*/ 20 h 208"/>
                <a:gd name="T16" fmla="*/ 138 w 201"/>
                <a:gd name="T17" fmla="*/ 6 h 208"/>
                <a:gd name="T18" fmla="*/ 100 w 201"/>
                <a:gd name="T19" fmla="*/ 0 h 208"/>
                <a:gd name="T20" fmla="*/ 100 w 201"/>
                <a:gd name="T21" fmla="*/ 0 h 208"/>
                <a:gd name="T22" fmla="*/ 100 w 201"/>
                <a:gd name="T23" fmla="*/ 4 h 208"/>
                <a:gd name="T24" fmla="*/ 100 w 201"/>
                <a:gd name="T25" fmla="*/ 14 h 208"/>
                <a:gd name="T26" fmla="*/ 67 w 201"/>
                <a:gd name="T27" fmla="*/ 20 h 208"/>
                <a:gd name="T28" fmla="*/ 61 w 201"/>
                <a:gd name="T29" fmla="*/ 5 h 208"/>
                <a:gd name="T30" fmla="*/ 29 w 201"/>
                <a:gd name="T31" fmla="*/ 27 h 208"/>
                <a:gd name="T32" fmla="*/ 40 w 201"/>
                <a:gd name="T33" fmla="*/ 38 h 208"/>
                <a:gd name="T34" fmla="*/ 22 w 201"/>
                <a:gd name="T35" fmla="*/ 66 h 208"/>
                <a:gd name="T36" fmla="*/ 7 w 201"/>
                <a:gd name="T37" fmla="*/ 59 h 208"/>
                <a:gd name="T38" fmla="*/ 0 w 201"/>
                <a:gd name="T39" fmla="*/ 98 h 208"/>
                <a:gd name="T40" fmla="*/ 0 w 201"/>
                <a:gd name="T41" fmla="*/ 98 h 208"/>
                <a:gd name="T42" fmla="*/ 17 w 201"/>
                <a:gd name="T43" fmla="*/ 98 h 208"/>
                <a:gd name="T44" fmla="*/ 23 w 201"/>
                <a:gd name="T45" fmla="*/ 130 h 208"/>
                <a:gd name="T46" fmla="*/ 7 w 201"/>
                <a:gd name="T47" fmla="*/ 136 h 208"/>
                <a:gd name="T48" fmla="*/ 29 w 201"/>
                <a:gd name="T49" fmla="*/ 169 h 208"/>
                <a:gd name="T50" fmla="*/ 40 w 201"/>
                <a:gd name="T51" fmla="*/ 158 h 208"/>
                <a:gd name="T52" fmla="*/ 68 w 201"/>
                <a:gd name="T53" fmla="*/ 176 h 208"/>
                <a:gd name="T54" fmla="*/ 62 w 201"/>
                <a:gd name="T55" fmla="*/ 196 h 208"/>
                <a:gd name="T56" fmla="*/ 100 w 201"/>
                <a:gd name="T57" fmla="*/ 208 h 208"/>
                <a:gd name="T58" fmla="*/ 104 w 201"/>
                <a:gd name="T59" fmla="*/ 208 h 208"/>
                <a:gd name="T60" fmla="*/ 104 w 201"/>
                <a:gd name="T61" fmla="*/ 183 h 208"/>
                <a:gd name="T62" fmla="*/ 104 w 201"/>
                <a:gd name="T63" fmla="*/ 182 h 208"/>
                <a:gd name="T64" fmla="*/ 134 w 201"/>
                <a:gd name="T65" fmla="*/ 176 h 208"/>
                <a:gd name="T66" fmla="*/ 139 w 201"/>
                <a:gd name="T67" fmla="*/ 191 h 208"/>
                <a:gd name="T68" fmla="*/ 171 w 201"/>
                <a:gd name="T69" fmla="*/ 169 h 208"/>
                <a:gd name="T70" fmla="*/ 160 w 201"/>
                <a:gd name="T71" fmla="*/ 157 h 208"/>
                <a:gd name="T72" fmla="*/ 178 w 201"/>
                <a:gd name="T73" fmla="*/ 130 h 208"/>
                <a:gd name="T74" fmla="*/ 193 w 201"/>
                <a:gd name="T75" fmla="*/ 136 h 208"/>
                <a:gd name="T76" fmla="*/ 100 w 201"/>
                <a:gd name="T77" fmla="*/ 55 h 208"/>
                <a:gd name="T78" fmla="*/ 143 w 201"/>
                <a:gd name="T79" fmla="*/ 98 h 208"/>
                <a:gd name="T80" fmla="*/ 100 w 201"/>
                <a:gd name="T81" fmla="*/ 141 h 208"/>
                <a:gd name="T82" fmla="*/ 57 w 201"/>
                <a:gd name="T83" fmla="*/ 98 h 208"/>
                <a:gd name="T84" fmla="*/ 100 w 201"/>
                <a:gd name="T85" fmla="*/ 5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01" h="208">
                  <a:moveTo>
                    <a:pt x="193" y="136"/>
                  </a:moveTo>
                  <a:cubicBezTo>
                    <a:pt x="198" y="124"/>
                    <a:pt x="201" y="111"/>
                    <a:pt x="201" y="98"/>
                  </a:cubicBezTo>
                  <a:cubicBezTo>
                    <a:pt x="184" y="97"/>
                    <a:pt x="184" y="97"/>
                    <a:pt x="184" y="97"/>
                  </a:cubicBezTo>
                  <a:cubicBezTo>
                    <a:pt x="184" y="86"/>
                    <a:pt x="182" y="75"/>
                    <a:pt x="178" y="65"/>
                  </a:cubicBezTo>
                  <a:cubicBezTo>
                    <a:pt x="193" y="59"/>
                    <a:pt x="193" y="59"/>
                    <a:pt x="193" y="59"/>
                  </a:cubicBezTo>
                  <a:cubicBezTo>
                    <a:pt x="188" y="47"/>
                    <a:pt x="180" y="36"/>
                    <a:pt x="171" y="26"/>
                  </a:cubicBezTo>
                  <a:cubicBezTo>
                    <a:pt x="159" y="38"/>
                    <a:pt x="159" y="38"/>
                    <a:pt x="159" y="38"/>
                  </a:cubicBezTo>
                  <a:cubicBezTo>
                    <a:pt x="152" y="30"/>
                    <a:pt x="142" y="24"/>
                    <a:pt x="132" y="20"/>
                  </a:cubicBezTo>
                  <a:cubicBezTo>
                    <a:pt x="138" y="6"/>
                    <a:pt x="138" y="6"/>
                    <a:pt x="138" y="6"/>
                  </a:cubicBezTo>
                  <a:cubicBezTo>
                    <a:pt x="126" y="1"/>
                    <a:pt x="113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4"/>
                    <a:pt x="100" y="4"/>
                    <a:pt x="100" y="4"/>
                  </a:cubicBezTo>
                  <a:cubicBezTo>
                    <a:pt x="100" y="14"/>
                    <a:pt x="100" y="14"/>
                    <a:pt x="100" y="14"/>
                  </a:cubicBezTo>
                  <a:cubicBezTo>
                    <a:pt x="88" y="14"/>
                    <a:pt x="77" y="16"/>
                    <a:pt x="67" y="20"/>
                  </a:cubicBezTo>
                  <a:cubicBezTo>
                    <a:pt x="61" y="5"/>
                    <a:pt x="61" y="5"/>
                    <a:pt x="61" y="5"/>
                  </a:cubicBezTo>
                  <a:cubicBezTo>
                    <a:pt x="49" y="10"/>
                    <a:pt x="38" y="17"/>
                    <a:pt x="29" y="27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32" y="46"/>
                    <a:pt x="26" y="55"/>
                    <a:pt x="22" y="66"/>
                  </a:cubicBezTo>
                  <a:cubicBezTo>
                    <a:pt x="7" y="59"/>
                    <a:pt x="7" y="59"/>
                    <a:pt x="7" y="59"/>
                  </a:cubicBezTo>
                  <a:cubicBezTo>
                    <a:pt x="2" y="72"/>
                    <a:pt x="0" y="85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17" y="98"/>
                    <a:pt x="17" y="98"/>
                    <a:pt x="17" y="98"/>
                  </a:cubicBezTo>
                  <a:cubicBezTo>
                    <a:pt x="17" y="109"/>
                    <a:pt x="18" y="120"/>
                    <a:pt x="23" y="130"/>
                  </a:cubicBezTo>
                  <a:cubicBezTo>
                    <a:pt x="7" y="136"/>
                    <a:pt x="7" y="136"/>
                    <a:pt x="7" y="136"/>
                  </a:cubicBezTo>
                  <a:cubicBezTo>
                    <a:pt x="12" y="149"/>
                    <a:pt x="20" y="160"/>
                    <a:pt x="29" y="169"/>
                  </a:cubicBezTo>
                  <a:cubicBezTo>
                    <a:pt x="40" y="158"/>
                    <a:pt x="40" y="158"/>
                    <a:pt x="40" y="158"/>
                  </a:cubicBezTo>
                  <a:cubicBezTo>
                    <a:pt x="48" y="165"/>
                    <a:pt x="58" y="172"/>
                    <a:pt x="68" y="176"/>
                  </a:cubicBezTo>
                  <a:cubicBezTo>
                    <a:pt x="62" y="196"/>
                    <a:pt x="62" y="196"/>
                    <a:pt x="62" y="196"/>
                  </a:cubicBezTo>
                  <a:cubicBezTo>
                    <a:pt x="74" y="201"/>
                    <a:pt x="87" y="208"/>
                    <a:pt x="100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183"/>
                    <a:pt x="104" y="183"/>
                    <a:pt x="104" y="183"/>
                  </a:cubicBezTo>
                  <a:cubicBezTo>
                    <a:pt x="104" y="182"/>
                    <a:pt x="104" y="182"/>
                    <a:pt x="104" y="182"/>
                  </a:cubicBezTo>
                  <a:cubicBezTo>
                    <a:pt x="112" y="182"/>
                    <a:pt x="124" y="180"/>
                    <a:pt x="134" y="176"/>
                  </a:cubicBezTo>
                  <a:cubicBezTo>
                    <a:pt x="139" y="191"/>
                    <a:pt x="139" y="191"/>
                    <a:pt x="139" y="191"/>
                  </a:cubicBezTo>
                  <a:cubicBezTo>
                    <a:pt x="151" y="186"/>
                    <a:pt x="162" y="178"/>
                    <a:pt x="171" y="169"/>
                  </a:cubicBezTo>
                  <a:cubicBezTo>
                    <a:pt x="160" y="157"/>
                    <a:pt x="160" y="157"/>
                    <a:pt x="160" y="157"/>
                  </a:cubicBezTo>
                  <a:cubicBezTo>
                    <a:pt x="168" y="150"/>
                    <a:pt x="174" y="140"/>
                    <a:pt x="178" y="130"/>
                  </a:cubicBezTo>
                  <a:cubicBezTo>
                    <a:pt x="193" y="136"/>
                    <a:pt x="193" y="136"/>
                    <a:pt x="193" y="136"/>
                  </a:cubicBezTo>
                  <a:moveTo>
                    <a:pt x="100" y="55"/>
                  </a:moveTo>
                  <a:cubicBezTo>
                    <a:pt x="124" y="55"/>
                    <a:pt x="143" y="74"/>
                    <a:pt x="143" y="98"/>
                  </a:cubicBezTo>
                  <a:cubicBezTo>
                    <a:pt x="143" y="122"/>
                    <a:pt x="124" y="141"/>
                    <a:pt x="100" y="141"/>
                  </a:cubicBezTo>
                  <a:cubicBezTo>
                    <a:pt x="76" y="141"/>
                    <a:pt x="57" y="122"/>
                    <a:pt x="57" y="98"/>
                  </a:cubicBezTo>
                  <a:cubicBezTo>
                    <a:pt x="57" y="74"/>
                    <a:pt x="76" y="55"/>
                    <a:pt x="100" y="55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37"/>
            <p:cNvSpPr>
              <a:spLocks noEditPoints="1"/>
            </p:cNvSpPr>
            <p:nvPr/>
          </p:nvSpPr>
          <p:spPr bwMode="auto">
            <a:xfrm>
              <a:off x="5813426" y="2011363"/>
              <a:ext cx="374650" cy="377825"/>
            </a:xfrm>
            <a:custGeom>
              <a:avLst/>
              <a:gdLst>
                <a:gd name="T0" fmla="*/ 19 w 167"/>
                <a:gd name="T1" fmla="*/ 109 h 168"/>
                <a:gd name="T2" fmla="*/ 34 w 167"/>
                <a:gd name="T3" fmla="*/ 132 h 168"/>
                <a:gd name="T4" fmla="*/ 25 w 167"/>
                <a:gd name="T5" fmla="*/ 141 h 168"/>
                <a:gd name="T6" fmla="*/ 51 w 167"/>
                <a:gd name="T7" fmla="*/ 159 h 168"/>
                <a:gd name="T8" fmla="*/ 57 w 167"/>
                <a:gd name="T9" fmla="*/ 147 h 168"/>
                <a:gd name="T10" fmla="*/ 83 w 167"/>
                <a:gd name="T11" fmla="*/ 152 h 168"/>
                <a:gd name="T12" fmla="*/ 83 w 167"/>
                <a:gd name="T13" fmla="*/ 153 h 168"/>
                <a:gd name="T14" fmla="*/ 83 w 167"/>
                <a:gd name="T15" fmla="*/ 168 h 168"/>
                <a:gd name="T16" fmla="*/ 83 w 167"/>
                <a:gd name="T17" fmla="*/ 168 h 168"/>
                <a:gd name="T18" fmla="*/ 114 w 167"/>
                <a:gd name="T19" fmla="*/ 160 h 168"/>
                <a:gd name="T20" fmla="*/ 109 w 167"/>
                <a:gd name="T21" fmla="*/ 146 h 168"/>
                <a:gd name="T22" fmla="*/ 131 w 167"/>
                <a:gd name="T23" fmla="*/ 132 h 168"/>
                <a:gd name="T24" fmla="*/ 140 w 167"/>
                <a:gd name="T25" fmla="*/ 141 h 168"/>
                <a:gd name="T26" fmla="*/ 158 w 167"/>
                <a:gd name="T27" fmla="*/ 115 h 168"/>
                <a:gd name="T28" fmla="*/ 146 w 167"/>
                <a:gd name="T29" fmla="*/ 110 h 168"/>
                <a:gd name="T30" fmla="*/ 152 w 167"/>
                <a:gd name="T31" fmla="*/ 83 h 168"/>
                <a:gd name="T32" fmla="*/ 167 w 167"/>
                <a:gd name="T33" fmla="*/ 83 h 168"/>
                <a:gd name="T34" fmla="*/ 167 w 167"/>
                <a:gd name="T35" fmla="*/ 83 h 168"/>
                <a:gd name="T36" fmla="*/ 160 w 167"/>
                <a:gd name="T37" fmla="*/ 52 h 168"/>
                <a:gd name="T38" fmla="*/ 146 w 167"/>
                <a:gd name="T39" fmla="*/ 57 h 168"/>
                <a:gd name="T40" fmla="*/ 131 w 167"/>
                <a:gd name="T41" fmla="*/ 35 h 168"/>
                <a:gd name="T42" fmla="*/ 141 w 167"/>
                <a:gd name="T43" fmla="*/ 25 h 168"/>
                <a:gd name="T44" fmla="*/ 114 w 167"/>
                <a:gd name="T45" fmla="*/ 8 h 168"/>
                <a:gd name="T46" fmla="*/ 109 w 167"/>
                <a:gd name="T47" fmla="*/ 20 h 168"/>
                <a:gd name="T48" fmla="*/ 83 w 167"/>
                <a:gd name="T49" fmla="*/ 15 h 168"/>
                <a:gd name="T50" fmla="*/ 83 w 167"/>
                <a:gd name="T51" fmla="*/ 5 h 168"/>
                <a:gd name="T52" fmla="*/ 83 w 167"/>
                <a:gd name="T53" fmla="*/ 0 h 168"/>
                <a:gd name="T54" fmla="*/ 83 w 167"/>
                <a:gd name="T55" fmla="*/ 0 h 168"/>
                <a:gd name="T56" fmla="*/ 51 w 167"/>
                <a:gd name="T57" fmla="*/ 7 h 168"/>
                <a:gd name="T58" fmla="*/ 57 w 167"/>
                <a:gd name="T59" fmla="*/ 19 h 168"/>
                <a:gd name="T60" fmla="*/ 34 w 167"/>
                <a:gd name="T61" fmla="*/ 34 h 168"/>
                <a:gd name="T62" fmla="*/ 25 w 167"/>
                <a:gd name="T63" fmla="*/ 25 h 168"/>
                <a:gd name="T64" fmla="*/ 7 w 167"/>
                <a:gd name="T65" fmla="*/ 51 h 168"/>
                <a:gd name="T66" fmla="*/ 19 w 167"/>
                <a:gd name="T67" fmla="*/ 57 h 168"/>
                <a:gd name="T68" fmla="*/ 14 w 167"/>
                <a:gd name="T69" fmla="*/ 83 h 168"/>
                <a:gd name="T70" fmla="*/ 0 w 167"/>
                <a:gd name="T71" fmla="*/ 83 h 168"/>
                <a:gd name="T72" fmla="*/ 7 w 167"/>
                <a:gd name="T73" fmla="*/ 114 h 168"/>
                <a:gd name="T74" fmla="*/ 19 w 167"/>
                <a:gd name="T75" fmla="*/ 109 h 168"/>
                <a:gd name="T76" fmla="*/ 118 w 167"/>
                <a:gd name="T77" fmla="*/ 83 h 168"/>
                <a:gd name="T78" fmla="*/ 83 w 167"/>
                <a:gd name="T79" fmla="*/ 118 h 168"/>
                <a:gd name="T80" fmla="*/ 47 w 167"/>
                <a:gd name="T81" fmla="*/ 83 h 168"/>
                <a:gd name="T82" fmla="*/ 83 w 167"/>
                <a:gd name="T83" fmla="*/ 48 h 168"/>
                <a:gd name="T84" fmla="*/ 118 w 167"/>
                <a:gd name="T85" fmla="*/ 83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7" h="168">
                  <a:moveTo>
                    <a:pt x="19" y="109"/>
                  </a:moveTo>
                  <a:cubicBezTo>
                    <a:pt x="23" y="118"/>
                    <a:pt x="28" y="125"/>
                    <a:pt x="34" y="132"/>
                  </a:cubicBezTo>
                  <a:cubicBezTo>
                    <a:pt x="25" y="141"/>
                    <a:pt x="25" y="141"/>
                    <a:pt x="25" y="141"/>
                  </a:cubicBezTo>
                  <a:cubicBezTo>
                    <a:pt x="32" y="149"/>
                    <a:pt x="41" y="155"/>
                    <a:pt x="51" y="159"/>
                  </a:cubicBezTo>
                  <a:cubicBezTo>
                    <a:pt x="57" y="147"/>
                    <a:pt x="57" y="147"/>
                    <a:pt x="57" y="147"/>
                  </a:cubicBezTo>
                  <a:cubicBezTo>
                    <a:pt x="65" y="150"/>
                    <a:pt x="75" y="152"/>
                    <a:pt x="83" y="152"/>
                  </a:cubicBezTo>
                  <a:cubicBezTo>
                    <a:pt x="83" y="153"/>
                    <a:pt x="83" y="153"/>
                    <a:pt x="83" y="153"/>
                  </a:cubicBezTo>
                  <a:cubicBezTo>
                    <a:pt x="83" y="168"/>
                    <a:pt x="83" y="168"/>
                    <a:pt x="83" y="168"/>
                  </a:cubicBezTo>
                  <a:cubicBezTo>
                    <a:pt x="83" y="168"/>
                    <a:pt x="83" y="168"/>
                    <a:pt x="83" y="168"/>
                  </a:cubicBezTo>
                  <a:cubicBezTo>
                    <a:pt x="93" y="168"/>
                    <a:pt x="104" y="164"/>
                    <a:pt x="114" y="160"/>
                  </a:cubicBezTo>
                  <a:cubicBezTo>
                    <a:pt x="109" y="146"/>
                    <a:pt x="109" y="146"/>
                    <a:pt x="109" y="146"/>
                  </a:cubicBezTo>
                  <a:cubicBezTo>
                    <a:pt x="117" y="143"/>
                    <a:pt x="125" y="138"/>
                    <a:pt x="131" y="132"/>
                  </a:cubicBezTo>
                  <a:cubicBezTo>
                    <a:pt x="140" y="141"/>
                    <a:pt x="140" y="141"/>
                    <a:pt x="140" y="141"/>
                  </a:cubicBezTo>
                  <a:cubicBezTo>
                    <a:pt x="148" y="133"/>
                    <a:pt x="154" y="125"/>
                    <a:pt x="158" y="115"/>
                  </a:cubicBezTo>
                  <a:cubicBezTo>
                    <a:pt x="146" y="110"/>
                    <a:pt x="146" y="110"/>
                    <a:pt x="146" y="110"/>
                  </a:cubicBezTo>
                  <a:cubicBezTo>
                    <a:pt x="150" y="101"/>
                    <a:pt x="152" y="93"/>
                    <a:pt x="152" y="83"/>
                  </a:cubicBezTo>
                  <a:cubicBezTo>
                    <a:pt x="167" y="83"/>
                    <a:pt x="167" y="83"/>
                    <a:pt x="167" y="83"/>
                  </a:cubicBezTo>
                  <a:cubicBezTo>
                    <a:pt x="167" y="83"/>
                    <a:pt x="167" y="83"/>
                    <a:pt x="167" y="83"/>
                  </a:cubicBezTo>
                  <a:cubicBezTo>
                    <a:pt x="167" y="72"/>
                    <a:pt x="164" y="62"/>
                    <a:pt x="160" y="52"/>
                  </a:cubicBezTo>
                  <a:cubicBezTo>
                    <a:pt x="146" y="57"/>
                    <a:pt x="146" y="57"/>
                    <a:pt x="146" y="57"/>
                  </a:cubicBezTo>
                  <a:cubicBezTo>
                    <a:pt x="143" y="49"/>
                    <a:pt x="138" y="41"/>
                    <a:pt x="131" y="35"/>
                  </a:cubicBezTo>
                  <a:cubicBezTo>
                    <a:pt x="141" y="25"/>
                    <a:pt x="141" y="25"/>
                    <a:pt x="141" y="25"/>
                  </a:cubicBezTo>
                  <a:cubicBezTo>
                    <a:pt x="133" y="18"/>
                    <a:pt x="124" y="12"/>
                    <a:pt x="114" y="8"/>
                  </a:cubicBezTo>
                  <a:cubicBezTo>
                    <a:pt x="109" y="20"/>
                    <a:pt x="109" y="20"/>
                    <a:pt x="109" y="20"/>
                  </a:cubicBezTo>
                  <a:cubicBezTo>
                    <a:pt x="101" y="16"/>
                    <a:pt x="92" y="15"/>
                    <a:pt x="83" y="15"/>
                  </a:cubicBezTo>
                  <a:cubicBezTo>
                    <a:pt x="83" y="5"/>
                    <a:pt x="83" y="5"/>
                    <a:pt x="83" y="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72" y="0"/>
                    <a:pt x="61" y="3"/>
                    <a:pt x="51" y="7"/>
                  </a:cubicBezTo>
                  <a:cubicBezTo>
                    <a:pt x="57" y="19"/>
                    <a:pt x="57" y="19"/>
                    <a:pt x="57" y="19"/>
                  </a:cubicBezTo>
                  <a:cubicBezTo>
                    <a:pt x="48" y="23"/>
                    <a:pt x="40" y="28"/>
                    <a:pt x="34" y="34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17" y="33"/>
                    <a:pt x="11" y="42"/>
                    <a:pt x="7" y="51"/>
                  </a:cubicBezTo>
                  <a:cubicBezTo>
                    <a:pt x="19" y="57"/>
                    <a:pt x="19" y="57"/>
                    <a:pt x="19" y="57"/>
                  </a:cubicBezTo>
                  <a:cubicBezTo>
                    <a:pt x="16" y="65"/>
                    <a:pt x="14" y="74"/>
                    <a:pt x="14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94"/>
                    <a:pt x="3" y="105"/>
                    <a:pt x="7" y="114"/>
                  </a:cubicBezTo>
                  <a:lnTo>
                    <a:pt x="19" y="109"/>
                  </a:lnTo>
                  <a:close/>
                  <a:moveTo>
                    <a:pt x="118" y="83"/>
                  </a:moveTo>
                  <a:cubicBezTo>
                    <a:pt x="118" y="102"/>
                    <a:pt x="102" y="118"/>
                    <a:pt x="83" y="118"/>
                  </a:cubicBezTo>
                  <a:cubicBezTo>
                    <a:pt x="63" y="118"/>
                    <a:pt x="47" y="102"/>
                    <a:pt x="47" y="83"/>
                  </a:cubicBezTo>
                  <a:cubicBezTo>
                    <a:pt x="47" y="64"/>
                    <a:pt x="63" y="48"/>
                    <a:pt x="83" y="48"/>
                  </a:cubicBezTo>
                  <a:cubicBezTo>
                    <a:pt x="102" y="48"/>
                    <a:pt x="118" y="64"/>
                    <a:pt x="118" y="8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8"/>
            <p:cNvSpPr>
              <a:spLocks/>
            </p:cNvSpPr>
            <p:nvPr/>
          </p:nvSpPr>
          <p:spPr bwMode="auto">
            <a:xfrm>
              <a:off x="5337176" y="2074863"/>
              <a:ext cx="376238" cy="415925"/>
            </a:xfrm>
            <a:custGeom>
              <a:avLst/>
              <a:gdLst>
                <a:gd name="T0" fmla="*/ 144 w 168"/>
                <a:gd name="T1" fmla="*/ 137 h 185"/>
                <a:gd name="T2" fmla="*/ 160 w 168"/>
                <a:gd name="T3" fmla="*/ 62 h 185"/>
                <a:gd name="T4" fmla="*/ 62 w 168"/>
                <a:gd name="T5" fmla="*/ 13 h 185"/>
                <a:gd name="T6" fmla="*/ 13 w 168"/>
                <a:gd name="T7" fmla="*/ 110 h 185"/>
                <a:gd name="T8" fmla="*/ 70 w 168"/>
                <a:gd name="T9" fmla="*/ 162 h 185"/>
                <a:gd name="T10" fmla="*/ 73 w 168"/>
                <a:gd name="T11" fmla="*/ 170 h 185"/>
                <a:gd name="T12" fmla="*/ 77 w 168"/>
                <a:gd name="T13" fmla="*/ 179 h 185"/>
                <a:gd name="T14" fmla="*/ 77 w 168"/>
                <a:gd name="T15" fmla="*/ 179 h 185"/>
                <a:gd name="T16" fmla="*/ 116 w 168"/>
                <a:gd name="T17" fmla="*/ 178 h 185"/>
                <a:gd name="T18" fmla="*/ 149 w 168"/>
                <a:gd name="T19" fmla="*/ 156 h 185"/>
                <a:gd name="T20" fmla="*/ 149 w 168"/>
                <a:gd name="T21" fmla="*/ 156 h 185"/>
                <a:gd name="T22" fmla="*/ 147 w 168"/>
                <a:gd name="T23" fmla="*/ 146 h 185"/>
                <a:gd name="T24" fmla="*/ 144 w 168"/>
                <a:gd name="T25" fmla="*/ 137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8" h="185">
                  <a:moveTo>
                    <a:pt x="144" y="137"/>
                  </a:moveTo>
                  <a:cubicBezTo>
                    <a:pt x="144" y="137"/>
                    <a:pt x="168" y="89"/>
                    <a:pt x="160" y="62"/>
                  </a:cubicBezTo>
                  <a:cubicBezTo>
                    <a:pt x="146" y="22"/>
                    <a:pt x="103" y="0"/>
                    <a:pt x="62" y="13"/>
                  </a:cubicBezTo>
                  <a:cubicBezTo>
                    <a:pt x="22" y="26"/>
                    <a:pt x="0" y="70"/>
                    <a:pt x="13" y="110"/>
                  </a:cubicBezTo>
                  <a:cubicBezTo>
                    <a:pt x="22" y="137"/>
                    <a:pt x="44" y="156"/>
                    <a:pt x="70" y="162"/>
                  </a:cubicBezTo>
                  <a:cubicBezTo>
                    <a:pt x="71" y="164"/>
                    <a:pt x="72" y="167"/>
                    <a:pt x="73" y="170"/>
                  </a:cubicBezTo>
                  <a:cubicBezTo>
                    <a:pt x="74" y="173"/>
                    <a:pt x="76" y="176"/>
                    <a:pt x="77" y="179"/>
                  </a:cubicBezTo>
                  <a:cubicBezTo>
                    <a:pt x="77" y="179"/>
                    <a:pt x="77" y="179"/>
                    <a:pt x="77" y="179"/>
                  </a:cubicBezTo>
                  <a:cubicBezTo>
                    <a:pt x="77" y="179"/>
                    <a:pt x="95" y="185"/>
                    <a:pt x="116" y="178"/>
                  </a:cubicBezTo>
                  <a:cubicBezTo>
                    <a:pt x="138" y="171"/>
                    <a:pt x="149" y="156"/>
                    <a:pt x="149" y="156"/>
                  </a:cubicBezTo>
                  <a:cubicBezTo>
                    <a:pt x="149" y="156"/>
                    <a:pt x="149" y="156"/>
                    <a:pt x="149" y="156"/>
                  </a:cubicBezTo>
                  <a:cubicBezTo>
                    <a:pt x="149" y="153"/>
                    <a:pt x="148" y="149"/>
                    <a:pt x="147" y="146"/>
                  </a:cubicBezTo>
                  <a:cubicBezTo>
                    <a:pt x="146" y="143"/>
                    <a:pt x="144" y="137"/>
                    <a:pt x="144" y="13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9"/>
            <p:cNvSpPr>
              <a:spLocks noEditPoints="1"/>
            </p:cNvSpPr>
            <p:nvPr/>
          </p:nvSpPr>
          <p:spPr bwMode="auto">
            <a:xfrm>
              <a:off x="5440363" y="2201863"/>
              <a:ext cx="227013" cy="328612"/>
            </a:xfrm>
            <a:custGeom>
              <a:avLst/>
              <a:gdLst>
                <a:gd name="T0" fmla="*/ 67 w 101"/>
                <a:gd name="T1" fmla="*/ 51 h 146"/>
                <a:gd name="T2" fmla="*/ 69 w 101"/>
                <a:gd name="T3" fmla="*/ 50 h 146"/>
                <a:gd name="T4" fmla="*/ 75 w 101"/>
                <a:gd name="T5" fmla="*/ 19 h 146"/>
                <a:gd name="T6" fmla="*/ 58 w 101"/>
                <a:gd name="T7" fmla="*/ 23 h 146"/>
                <a:gd name="T8" fmla="*/ 58 w 101"/>
                <a:gd name="T9" fmla="*/ 46 h 146"/>
                <a:gd name="T10" fmla="*/ 55 w 101"/>
                <a:gd name="T11" fmla="*/ 46 h 146"/>
                <a:gd name="T12" fmla="*/ 48 w 101"/>
                <a:gd name="T13" fmla="*/ 43 h 146"/>
                <a:gd name="T14" fmla="*/ 32 w 101"/>
                <a:gd name="T15" fmla="*/ 5 h 146"/>
                <a:gd name="T16" fmla="*/ 27 w 101"/>
                <a:gd name="T17" fmla="*/ 32 h 146"/>
                <a:gd name="T18" fmla="*/ 41 w 101"/>
                <a:gd name="T19" fmla="*/ 47 h 146"/>
                <a:gd name="T20" fmla="*/ 40 w 101"/>
                <a:gd name="T21" fmla="*/ 52 h 146"/>
                <a:gd name="T22" fmla="*/ 33 w 101"/>
                <a:gd name="T23" fmla="*/ 61 h 146"/>
                <a:gd name="T24" fmla="*/ 6 w 101"/>
                <a:gd name="T25" fmla="*/ 39 h 146"/>
                <a:gd name="T26" fmla="*/ 1 w 101"/>
                <a:gd name="T27" fmla="*/ 48 h 146"/>
                <a:gd name="T28" fmla="*/ 17 w 101"/>
                <a:gd name="T29" fmla="*/ 64 h 146"/>
                <a:gd name="T30" fmla="*/ 31 w 101"/>
                <a:gd name="T31" fmla="*/ 68 h 146"/>
                <a:gd name="T32" fmla="*/ 31 w 101"/>
                <a:gd name="T33" fmla="*/ 69 h 146"/>
                <a:gd name="T34" fmla="*/ 61 w 101"/>
                <a:gd name="T35" fmla="*/ 144 h 146"/>
                <a:gd name="T36" fmla="*/ 64 w 101"/>
                <a:gd name="T37" fmla="*/ 144 h 146"/>
                <a:gd name="T38" fmla="*/ 38 w 101"/>
                <a:gd name="T39" fmla="*/ 68 h 146"/>
                <a:gd name="T40" fmla="*/ 37 w 101"/>
                <a:gd name="T41" fmla="*/ 67 h 146"/>
                <a:gd name="T42" fmla="*/ 48 w 101"/>
                <a:gd name="T43" fmla="*/ 51 h 146"/>
                <a:gd name="T44" fmla="*/ 60 w 101"/>
                <a:gd name="T45" fmla="*/ 53 h 146"/>
                <a:gd name="T46" fmla="*/ 61 w 101"/>
                <a:gd name="T47" fmla="*/ 59 h 146"/>
                <a:gd name="T48" fmla="*/ 76 w 101"/>
                <a:gd name="T49" fmla="*/ 107 h 146"/>
                <a:gd name="T50" fmla="*/ 91 w 101"/>
                <a:gd name="T51" fmla="*/ 138 h 146"/>
                <a:gd name="T52" fmla="*/ 98 w 101"/>
                <a:gd name="T53" fmla="*/ 134 h 146"/>
                <a:gd name="T54" fmla="*/ 85 w 101"/>
                <a:gd name="T55" fmla="*/ 107 h 146"/>
                <a:gd name="T56" fmla="*/ 70 w 101"/>
                <a:gd name="T57" fmla="*/ 61 h 146"/>
                <a:gd name="T58" fmla="*/ 67 w 101"/>
                <a:gd name="T59" fmla="*/ 51 h 146"/>
                <a:gd name="T60" fmla="*/ 16 w 101"/>
                <a:gd name="T61" fmla="*/ 56 h 146"/>
                <a:gd name="T62" fmla="*/ 11 w 101"/>
                <a:gd name="T63" fmla="*/ 52 h 146"/>
                <a:gd name="T64" fmla="*/ 7 w 101"/>
                <a:gd name="T65" fmla="*/ 46 h 146"/>
                <a:gd name="T66" fmla="*/ 16 w 101"/>
                <a:gd name="T67" fmla="*/ 52 h 146"/>
                <a:gd name="T68" fmla="*/ 23 w 101"/>
                <a:gd name="T69" fmla="*/ 59 h 146"/>
                <a:gd name="T70" fmla="*/ 16 w 101"/>
                <a:gd name="T71" fmla="*/ 56 h 146"/>
                <a:gd name="T72" fmla="*/ 32 w 101"/>
                <a:gd name="T73" fmla="*/ 26 h 146"/>
                <a:gd name="T74" fmla="*/ 30 w 101"/>
                <a:gd name="T75" fmla="*/ 14 h 146"/>
                <a:gd name="T76" fmla="*/ 37 w 101"/>
                <a:gd name="T77" fmla="*/ 23 h 146"/>
                <a:gd name="T78" fmla="*/ 41 w 101"/>
                <a:gd name="T79" fmla="*/ 39 h 146"/>
                <a:gd name="T80" fmla="*/ 32 w 101"/>
                <a:gd name="T81" fmla="*/ 26 h 146"/>
                <a:gd name="T82" fmla="*/ 65 w 101"/>
                <a:gd name="T83" fmla="*/ 25 h 146"/>
                <a:gd name="T84" fmla="*/ 71 w 101"/>
                <a:gd name="T85" fmla="*/ 31 h 146"/>
                <a:gd name="T86" fmla="*/ 65 w 101"/>
                <a:gd name="T87" fmla="*/ 44 h 146"/>
                <a:gd name="T88" fmla="*/ 65 w 101"/>
                <a:gd name="T89" fmla="*/ 25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1" h="146">
                  <a:moveTo>
                    <a:pt x="67" y="51"/>
                  </a:moveTo>
                  <a:cubicBezTo>
                    <a:pt x="68" y="51"/>
                    <a:pt x="68" y="51"/>
                    <a:pt x="69" y="50"/>
                  </a:cubicBezTo>
                  <a:cubicBezTo>
                    <a:pt x="78" y="44"/>
                    <a:pt x="81" y="27"/>
                    <a:pt x="75" y="19"/>
                  </a:cubicBezTo>
                  <a:cubicBezTo>
                    <a:pt x="69" y="12"/>
                    <a:pt x="61" y="16"/>
                    <a:pt x="58" y="23"/>
                  </a:cubicBezTo>
                  <a:cubicBezTo>
                    <a:pt x="56" y="30"/>
                    <a:pt x="56" y="38"/>
                    <a:pt x="58" y="46"/>
                  </a:cubicBezTo>
                  <a:cubicBezTo>
                    <a:pt x="57" y="46"/>
                    <a:pt x="56" y="46"/>
                    <a:pt x="55" y="46"/>
                  </a:cubicBezTo>
                  <a:cubicBezTo>
                    <a:pt x="53" y="45"/>
                    <a:pt x="51" y="45"/>
                    <a:pt x="48" y="43"/>
                  </a:cubicBezTo>
                  <a:cubicBezTo>
                    <a:pt x="48" y="30"/>
                    <a:pt x="44" y="10"/>
                    <a:pt x="32" y="5"/>
                  </a:cubicBezTo>
                  <a:cubicBezTo>
                    <a:pt x="18" y="0"/>
                    <a:pt x="26" y="27"/>
                    <a:pt x="27" y="32"/>
                  </a:cubicBezTo>
                  <a:cubicBezTo>
                    <a:pt x="30" y="37"/>
                    <a:pt x="35" y="43"/>
                    <a:pt x="41" y="47"/>
                  </a:cubicBezTo>
                  <a:cubicBezTo>
                    <a:pt x="41" y="49"/>
                    <a:pt x="41" y="51"/>
                    <a:pt x="40" y="52"/>
                  </a:cubicBezTo>
                  <a:cubicBezTo>
                    <a:pt x="39" y="58"/>
                    <a:pt x="36" y="61"/>
                    <a:pt x="33" y="61"/>
                  </a:cubicBezTo>
                  <a:cubicBezTo>
                    <a:pt x="26" y="52"/>
                    <a:pt x="16" y="39"/>
                    <a:pt x="6" y="39"/>
                  </a:cubicBezTo>
                  <a:cubicBezTo>
                    <a:pt x="2" y="39"/>
                    <a:pt x="0" y="44"/>
                    <a:pt x="1" y="48"/>
                  </a:cubicBezTo>
                  <a:cubicBezTo>
                    <a:pt x="3" y="56"/>
                    <a:pt x="10" y="60"/>
                    <a:pt x="17" y="64"/>
                  </a:cubicBezTo>
                  <a:cubicBezTo>
                    <a:pt x="22" y="67"/>
                    <a:pt x="26" y="68"/>
                    <a:pt x="31" y="68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49" y="90"/>
                    <a:pt x="57" y="118"/>
                    <a:pt x="61" y="144"/>
                  </a:cubicBezTo>
                  <a:cubicBezTo>
                    <a:pt x="61" y="146"/>
                    <a:pt x="64" y="146"/>
                    <a:pt x="64" y="144"/>
                  </a:cubicBezTo>
                  <a:cubicBezTo>
                    <a:pt x="61" y="117"/>
                    <a:pt x="54" y="89"/>
                    <a:pt x="38" y="68"/>
                  </a:cubicBezTo>
                  <a:cubicBezTo>
                    <a:pt x="37" y="67"/>
                    <a:pt x="37" y="67"/>
                    <a:pt x="37" y="67"/>
                  </a:cubicBezTo>
                  <a:cubicBezTo>
                    <a:pt x="43" y="65"/>
                    <a:pt x="47" y="60"/>
                    <a:pt x="48" y="51"/>
                  </a:cubicBezTo>
                  <a:cubicBezTo>
                    <a:pt x="52" y="53"/>
                    <a:pt x="56" y="54"/>
                    <a:pt x="60" y="53"/>
                  </a:cubicBezTo>
                  <a:cubicBezTo>
                    <a:pt x="60" y="55"/>
                    <a:pt x="61" y="57"/>
                    <a:pt x="61" y="59"/>
                  </a:cubicBezTo>
                  <a:cubicBezTo>
                    <a:pt x="65" y="75"/>
                    <a:pt x="70" y="91"/>
                    <a:pt x="76" y="107"/>
                  </a:cubicBezTo>
                  <a:cubicBezTo>
                    <a:pt x="81" y="117"/>
                    <a:pt x="84" y="128"/>
                    <a:pt x="91" y="138"/>
                  </a:cubicBezTo>
                  <a:cubicBezTo>
                    <a:pt x="94" y="142"/>
                    <a:pt x="101" y="138"/>
                    <a:pt x="98" y="134"/>
                  </a:cubicBezTo>
                  <a:cubicBezTo>
                    <a:pt x="92" y="126"/>
                    <a:pt x="89" y="116"/>
                    <a:pt x="85" y="107"/>
                  </a:cubicBezTo>
                  <a:cubicBezTo>
                    <a:pt x="79" y="92"/>
                    <a:pt x="74" y="76"/>
                    <a:pt x="70" y="61"/>
                  </a:cubicBezTo>
                  <a:cubicBezTo>
                    <a:pt x="69" y="58"/>
                    <a:pt x="68" y="55"/>
                    <a:pt x="67" y="51"/>
                  </a:cubicBezTo>
                  <a:moveTo>
                    <a:pt x="16" y="56"/>
                  </a:moveTo>
                  <a:cubicBezTo>
                    <a:pt x="15" y="55"/>
                    <a:pt x="13" y="53"/>
                    <a:pt x="11" y="52"/>
                  </a:cubicBezTo>
                  <a:cubicBezTo>
                    <a:pt x="11" y="52"/>
                    <a:pt x="7" y="46"/>
                    <a:pt x="7" y="46"/>
                  </a:cubicBezTo>
                  <a:cubicBezTo>
                    <a:pt x="10" y="47"/>
                    <a:pt x="13" y="50"/>
                    <a:pt x="16" y="52"/>
                  </a:cubicBezTo>
                  <a:cubicBezTo>
                    <a:pt x="18" y="54"/>
                    <a:pt x="20" y="57"/>
                    <a:pt x="23" y="59"/>
                  </a:cubicBezTo>
                  <a:cubicBezTo>
                    <a:pt x="21" y="58"/>
                    <a:pt x="18" y="57"/>
                    <a:pt x="16" y="56"/>
                  </a:cubicBezTo>
                  <a:moveTo>
                    <a:pt x="32" y="26"/>
                  </a:moveTo>
                  <a:cubicBezTo>
                    <a:pt x="31" y="22"/>
                    <a:pt x="30" y="18"/>
                    <a:pt x="30" y="14"/>
                  </a:cubicBezTo>
                  <a:cubicBezTo>
                    <a:pt x="30" y="9"/>
                    <a:pt x="36" y="21"/>
                    <a:pt x="37" y="23"/>
                  </a:cubicBezTo>
                  <a:cubicBezTo>
                    <a:pt x="40" y="27"/>
                    <a:pt x="41" y="33"/>
                    <a:pt x="41" y="39"/>
                  </a:cubicBezTo>
                  <a:cubicBezTo>
                    <a:pt x="38" y="35"/>
                    <a:pt x="34" y="31"/>
                    <a:pt x="32" y="26"/>
                  </a:cubicBezTo>
                  <a:moveTo>
                    <a:pt x="65" y="25"/>
                  </a:moveTo>
                  <a:cubicBezTo>
                    <a:pt x="67" y="17"/>
                    <a:pt x="71" y="28"/>
                    <a:pt x="71" y="31"/>
                  </a:cubicBezTo>
                  <a:cubicBezTo>
                    <a:pt x="71" y="36"/>
                    <a:pt x="69" y="41"/>
                    <a:pt x="65" y="44"/>
                  </a:cubicBezTo>
                  <a:cubicBezTo>
                    <a:pt x="64" y="37"/>
                    <a:pt x="64" y="31"/>
                    <a:pt x="65" y="2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5507038" y="2417763"/>
              <a:ext cx="195263" cy="188912"/>
              <a:chOff x="5507038" y="2417763"/>
              <a:chExt cx="195263" cy="188912"/>
            </a:xfrm>
            <a:solidFill>
              <a:schemeClr val="tx2"/>
            </a:solidFill>
          </p:grpSpPr>
          <p:sp>
            <p:nvSpPr>
              <p:cNvPr id="134" name="Freeform 40"/>
              <p:cNvSpPr>
                <a:spLocks/>
              </p:cNvSpPr>
              <p:nvPr/>
            </p:nvSpPr>
            <p:spPr bwMode="auto">
              <a:xfrm>
                <a:off x="5510213" y="2425700"/>
                <a:ext cx="192088" cy="180975"/>
              </a:xfrm>
              <a:custGeom>
                <a:avLst/>
                <a:gdLst>
                  <a:gd name="T0" fmla="*/ 39 w 86"/>
                  <a:gd name="T1" fmla="*/ 22 h 81"/>
                  <a:gd name="T2" fmla="*/ 0 w 86"/>
                  <a:gd name="T3" fmla="*/ 23 h 81"/>
                  <a:gd name="T4" fmla="*/ 0 w 86"/>
                  <a:gd name="T5" fmla="*/ 23 h 81"/>
                  <a:gd name="T6" fmla="*/ 39 w 86"/>
                  <a:gd name="T7" fmla="*/ 67 h 81"/>
                  <a:gd name="T8" fmla="*/ 57 w 86"/>
                  <a:gd name="T9" fmla="*/ 76 h 81"/>
                  <a:gd name="T10" fmla="*/ 66 w 86"/>
                  <a:gd name="T11" fmla="*/ 58 h 81"/>
                  <a:gd name="T12" fmla="*/ 72 w 86"/>
                  <a:gd name="T13" fmla="*/ 0 h 81"/>
                  <a:gd name="T14" fmla="*/ 72 w 86"/>
                  <a:gd name="T15" fmla="*/ 0 h 81"/>
                  <a:gd name="T16" fmla="*/ 39 w 86"/>
                  <a:gd name="T17" fmla="*/ 22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6" h="81">
                    <a:moveTo>
                      <a:pt x="39" y="22"/>
                    </a:moveTo>
                    <a:cubicBezTo>
                      <a:pt x="18" y="29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14" y="66"/>
                      <a:pt x="39" y="67"/>
                      <a:pt x="39" y="67"/>
                    </a:cubicBezTo>
                    <a:cubicBezTo>
                      <a:pt x="44" y="81"/>
                      <a:pt x="57" y="76"/>
                      <a:pt x="57" y="76"/>
                    </a:cubicBezTo>
                    <a:cubicBezTo>
                      <a:pt x="57" y="76"/>
                      <a:pt x="71" y="72"/>
                      <a:pt x="66" y="58"/>
                    </a:cubicBezTo>
                    <a:cubicBezTo>
                      <a:pt x="66" y="58"/>
                      <a:pt x="86" y="43"/>
                      <a:pt x="72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72" y="0"/>
                      <a:pt x="61" y="15"/>
                      <a:pt x="39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Freeform 41"/>
              <p:cNvSpPr>
                <a:spLocks/>
              </p:cNvSpPr>
              <p:nvPr/>
            </p:nvSpPr>
            <p:spPr bwMode="auto">
              <a:xfrm>
                <a:off x="5507038" y="2417763"/>
                <a:ext cx="177800" cy="182562"/>
              </a:xfrm>
              <a:custGeom>
                <a:avLst/>
                <a:gdLst>
                  <a:gd name="T0" fmla="*/ 40 w 79"/>
                  <a:gd name="T1" fmla="*/ 24 h 81"/>
                  <a:gd name="T2" fmla="*/ 6 w 79"/>
                  <a:gd name="T3" fmla="*/ 26 h 81"/>
                  <a:gd name="T4" fmla="*/ 2 w 79"/>
                  <a:gd name="T5" fmla="*/ 25 h 81"/>
                  <a:gd name="T6" fmla="*/ 0 w 79"/>
                  <a:gd name="T7" fmla="*/ 27 h 81"/>
                  <a:gd name="T8" fmla="*/ 0 w 79"/>
                  <a:gd name="T9" fmla="*/ 27 h 81"/>
                  <a:gd name="T10" fmla="*/ 40 w 79"/>
                  <a:gd name="T11" fmla="*/ 71 h 81"/>
                  <a:gd name="T12" fmla="*/ 39 w 79"/>
                  <a:gd name="T13" fmla="*/ 70 h 81"/>
                  <a:gd name="T14" fmla="*/ 53 w 79"/>
                  <a:gd name="T15" fmla="*/ 81 h 81"/>
                  <a:gd name="T16" fmla="*/ 58 w 79"/>
                  <a:gd name="T17" fmla="*/ 79 h 81"/>
                  <a:gd name="T18" fmla="*/ 64 w 79"/>
                  <a:gd name="T19" fmla="*/ 77 h 81"/>
                  <a:gd name="T20" fmla="*/ 68 w 79"/>
                  <a:gd name="T21" fmla="*/ 60 h 81"/>
                  <a:gd name="T22" fmla="*/ 68 w 79"/>
                  <a:gd name="T23" fmla="*/ 62 h 81"/>
                  <a:gd name="T24" fmla="*/ 74 w 79"/>
                  <a:gd name="T25" fmla="*/ 3 h 81"/>
                  <a:gd name="T26" fmla="*/ 74 w 79"/>
                  <a:gd name="T27" fmla="*/ 3 h 81"/>
                  <a:gd name="T28" fmla="*/ 73 w 79"/>
                  <a:gd name="T29" fmla="*/ 0 h 81"/>
                  <a:gd name="T30" fmla="*/ 71 w 79"/>
                  <a:gd name="T31" fmla="*/ 3 h 81"/>
                  <a:gd name="T32" fmla="*/ 40 w 79"/>
                  <a:gd name="T33" fmla="*/ 25 h 81"/>
                  <a:gd name="T34" fmla="*/ 74 w 79"/>
                  <a:gd name="T35" fmla="*/ 3 h 81"/>
                  <a:gd name="T36" fmla="*/ 72 w 79"/>
                  <a:gd name="T37" fmla="*/ 3 h 81"/>
                  <a:gd name="T38" fmla="*/ 72 w 79"/>
                  <a:gd name="T39" fmla="*/ 4 h 81"/>
                  <a:gd name="T40" fmla="*/ 77 w 79"/>
                  <a:gd name="T41" fmla="*/ 31 h 81"/>
                  <a:gd name="T42" fmla="*/ 68 w 79"/>
                  <a:gd name="T43" fmla="*/ 58 h 81"/>
                  <a:gd name="T44" fmla="*/ 67 w 79"/>
                  <a:gd name="T45" fmla="*/ 60 h 81"/>
                  <a:gd name="T46" fmla="*/ 66 w 79"/>
                  <a:gd name="T47" fmla="*/ 60 h 81"/>
                  <a:gd name="T48" fmla="*/ 67 w 79"/>
                  <a:gd name="T49" fmla="*/ 66 h 81"/>
                  <a:gd name="T50" fmla="*/ 59 w 79"/>
                  <a:gd name="T51" fmla="*/ 77 h 81"/>
                  <a:gd name="T52" fmla="*/ 58 w 79"/>
                  <a:gd name="T53" fmla="*/ 78 h 81"/>
                  <a:gd name="T54" fmla="*/ 58 w 79"/>
                  <a:gd name="T55" fmla="*/ 78 h 81"/>
                  <a:gd name="T56" fmla="*/ 53 w 79"/>
                  <a:gd name="T57" fmla="*/ 79 h 81"/>
                  <a:gd name="T58" fmla="*/ 41 w 79"/>
                  <a:gd name="T59" fmla="*/ 69 h 81"/>
                  <a:gd name="T60" fmla="*/ 40 w 79"/>
                  <a:gd name="T61" fmla="*/ 69 h 81"/>
                  <a:gd name="T62" fmla="*/ 25 w 79"/>
                  <a:gd name="T63" fmla="*/ 62 h 81"/>
                  <a:gd name="T64" fmla="*/ 2 w 79"/>
                  <a:gd name="T65" fmla="*/ 26 h 81"/>
                  <a:gd name="T66" fmla="*/ 1 w 79"/>
                  <a:gd name="T67" fmla="*/ 26 h 81"/>
                  <a:gd name="T68" fmla="*/ 18 w 79"/>
                  <a:gd name="T69" fmla="*/ 29 h 81"/>
                  <a:gd name="T70" fmla="*/ 40 w 79"/>
                  <a:gd name="T71" fmla="*/ 25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9" h="81">
                    <a:moveTo>
                      <a:pt x="40" y="25"/>
                    </a:moveTo>
                    <a:cubicBezTo>
                      <a:pt x="40" y="24"/>
                      <a:pt x="40" y="24"/>
                      <a:pt x="40" y="24"/>
                    </a:cubicBezTo>
                    <a:cubicBezTo>
                      <a:pt x="32" y="27"/>
                      <a:pt x="24" y="27"/>
                      <a:pt x="18" y="27"/>
                    </a:cubicBezTo>
                    <a:cubicBezTo>
                      <a:pt x="13" y="27"/>
                      <a:pt x="9" y="27"/>
                      <a:pt x="6" y="26"/>
                    </a:cubicBezTo>
                    <a:cubicBezTo>
                      <a:pt x="5" y="26"/>
                      <a:pt x="3" y="26"/>
                      <a:pt x="3" y="26"/>
                    </a:cubicBezTo>
                    <a:cubicBezTo>
                      <a:pt x="2" y="25"/>
                      <a:pt x="2" y="25"/>
                      <a:pt x="2" y="25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1" y="26"/>
                      <a:pt x="1" y="26"/>
                      <a:pt x="1" y="26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7" y="48"/>
                      <a:pt x="17" y="59"/>
                      <a:pt x="25" y="65"/>
                    </a:cubicBezTo>
                    <a:cubicBezTo>
                      <a:pt x="33" y="71"/>
                      <a:pt x="40" y="71"/>
                      <a:pt x="40" y="71"/>
                    </a:cubicBezTo>
                    <a:cubicBezTo>
                      <a:pt x="40" y="70"/>
                      <a:pt x="40" y="70"/>
                      <a:pt x="40" y="70"/>
                    </a:cubicBezTo>
                    <a:cubicBezTo>
                      <a:pt x="39" y="70"/>
                      <a:pt x="39" y="70"/>
                      <a:pt x="39" y="70"/>
                    </a:cubicBezTo>
                    <a:cubicBezTo>
                      <a:pt x="40" y="74"/>
                      <a:pt x="43" y="77"/>
                      <a:pt x="45" y="79"/>
                    </a:cubicBezTo>
                    <a:cubicBezTo>
                      <a:pt x="48" y="80"/>
                      <a:pt x="50" y="81"/>
                      <a:pt x="53" y="81"/>
                    </a:cubicBezTo>
                    <a:cubicBezTo>
                      <a:pt x="56" y="81"/>
                      <a:pt x="58" y="80"/>
                      <a:pt x="58" y="80"/>
                    </a:cubicBezTo>
                    <a:cubicBezTo>
                      <a:pt x="58" y="79"/>
                      <a:pt x="58" y="79"/>
                      <a:pt x="58" y="79"/>
                    </a:cubicBezTo>
                    <a:cubicBezTo>
                      <a:pt x="58" y="80"/>
                      <a:pt x="58" y="80"/>
                      <a:pt x="58" y="80"/>
                    </a:cubicBezTo>
                    <a:cubicBezTo>
                      <a:pt x="58" y="80"/>
                      <a:pt x="61" y="79"/>
                      <a:pt x="64" y="77"/>
                    </a:cubicBezTo>
                    <a:cubicBezTo>
                      <a:pt x="66" y="75"/>
                      <a:pt x="69" y="72"/>
                      <a:pt x="69" y="66"/>
                    </a:cubicBezTo>
                    <a:cubicBezTo>
                      <a:pt x="69" y="65"/>
                      <a:pt x="69" y="63"/>
                      <a:pt x="68" y="60"/>
                    </a:cubicBezTo>
                    <a:cubicBezTo>
                      <a:pt x="67" y="61"/>
                      <a:pt x="67" y="61"/>
                      <a:pt x="67" y="61"/>
                    </a:cubicBezTo>
                    <a:cubicBezTo>
                      <a:pt x="68" y="62"/>
                      <a:pt x="68" y="62"/>
                      <a:pt x="68" y="62"/>
                    </a:cubicBezTo>
                    <a:cubicBezTo>
                      <a:pt x="68" y="61"/>
                      <a:pt x="79" y="53"/>
                      <a:pt x="79" y="31"/>
                    </a:cubicBezTo>
                    <a:cubicBezTo>
                      <a:pt x="79" y="24"/>
                      <a:pt x="77" y="14"/>
                      <a:pt x="74" y="3"/>
                    </a:cubicBezTo>
                    <a:cubicBezTo>
                      <a:pt x="73" y="3"/>
                      <a:pt x="73" y="3"/>
                      <a:pt x="73" y="3"/>
                    </a:cubicBezTo>
                    <a:cubicBezTo>
                      <a:pt x="74" y="3"/>
                      <a:pt x="74" y="3"/>
                      <a:pt x="74" y="3"/>
                    </a:cubicBezTo>
                    <a:cubicBezTo>
                      <a:pt x="74" y="3"/>
                      <a:pt x="74" y="3"/>
                      <a:pt x="74" y="3"/>
                    </a:cubicBezTo>
                    <a:cubicBezTo>
                      <a:pt x="73" y="0"/>
                      <a:pt x="73" y="0"/>
                      <a:pt x="73" y="0"/>
                    </a:cubicBezTo>
                    <a:cubicBezTo>
                      <a:pt x="72" y="2"/>
                      <a:pt x="72" y="2"/>
                      <a:pt x="72" y="2"/>
                    </a:cubicBezTo>
                    <a:cubicBezTo>
                      <a:pt x="72" y="2"/>
                      <a:pt x="72" y="2"/>
                      <a:pt x="71" y="3"/>
                    </a:cubicBezTo>
                    <a:cubicBezTo>
                      <a:pt x="69" y="6"/>
                      <a:pt x="59" y="18"/>
                      <a:pt x="40" y="24"/>
                    </a:cubicBezTo>
                    <a:cubicBezTo>
                      <a:pt x="40" y="25"/>
                      <a:pt x="40" y="25"/>
                      <a:pt x="40" y="25"/>
                    </a:cubicBezTo>
                    <a:cubicBezTo>
                      <a:pt x="41" y="26"/>
                      <a:pt x="41" y="26"/>
                      <a:pt x="41" y="26"/>
                    </a:cubicBezTo>
                    <a:cubicBezTo>
                      <a:pt x="63" y="19"/>
                      <a:pt x="73" y="3"/>
                      <a:pt x="74" y="3"/>
                    </a:cubicBezTo>
                    <a:cubicBezTo>
                      <a:pt x="73" y="3"/>
                      <a:pt x="73" y="3"/>
                      <a:pt x="73" y="3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72" y="4"/>
                      <a:pt x="72" y="4"/>
                      <a:pt x="72" y="4"/>
                    </a:cubicBezTo>
                    <a:cubicBezTo>
                      <a:pt x="72" y="4"/>
                      <a:pt x="72" y="4"/>
                      <a:pt x="72" y="4"/>
                    </a:cubicBezTo>
                    <a:cubicBezTo>
                      <a:pt x="75" y="15"/>
                      <a:pt x="77" y="24"/>
                      <a:pt x="77" y="31"/>
                    </a:cubicBezTo>
                    <a:cubicBezTo>
                      <a:pt x="77" y="42"/>
                      <a:pt x="74" y="49"/>
                      <a:pt x="72" y="54"/>
                    </a:cubicBezTo>
                    <a:cubicBezTo>
                      <a:pt x="70" y="56"/>
                      <a:pt x="69" y="57"/>
                      <a:pt x="68" y="58"/>
                    </a:cubicBezTo>
                    <a:cubicBezTo>
                      <a:pt x="68" y="59"/>
                      <a:pt x="67" y="59"/>
                      <a:pt x="67" y="60"/>
                    </a:cubicBezTo>
                    <a:cubicBezTo>
                      <a:pt x="67" y="60"/>
                      <a:pt x="67" y="60"/>
                      <a:pt x="67" y="60"/>
                    </a:cubicBezTo>
                    <a:cubicBezTo>
                      <a:pt x="67" y="60"/>
                      <a:pt x="67" y="60"/>
                      <a:pt x="67" y="60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6" y="61"/>
                      <a:pt x="66" y="61"/>
                      <a:pt x="66" y="61"/>
                    </a:cubicBezTo>
                    <a:cubicBezTo>
                      <a:pt x="67" y="63"/>
                      <a:pt x="67" y="65"/>
                      <a:pt x="67" y="66"/>
                    </a:cubicBezTo>
                    <a:cubicBezTo>
                      <a:pt x="67" y="71"/>
                      <a:pt x="65" y="74"/>
                      <a:pt x="62" y="75"/>
                    </a:cubicBezTo>
                    <a:cubicBezTo>
                      <a:pt x="61" y="76"/>
                      <a:pt x="60" y="77"/>
                      <a:pt x="59" y="77"/>
                    </a:cubicBezTo>
                    <a:cubicBezTo>
                      <a:pt x="59" y="78"/>
                      <a:pt x="58" y="78"/>
                      <a:pt x="58" y="78"/>
                    </a:cubicBezTo>
                    <a:cubicBezTo>
                      <a:pt x="58" y="78"/>
                      <a:pt x="58" y="78"/>
                      <a:pt x="58" y="78"/>
                    </a:cubicBezTo>
                    <a:cubicBezTo>
                      <a:pt x="58" y="78"/>
                      <a:pt x="58" y="78"/>
                      <a:pt x="58" y="78"/>
                    </a:cubicBezTo>
                    <a:cubicBezTo>
                      <a:pt x="58" y="78"/>
                      <a:pt x="58" y="78"/>
                      <a:pt x="58" y="78"/>
                    </a:cubicBezTo>
                    <a:cubicBezTo>
                      <a:pt x="57" y="78"/>
                      <a:pt x="57" y="78"/>
                      <a:pt x="57" y="78"/>
                    </a:cubicBezTo>
                    <a:cubicBezTo>
                      <a:pt x="57" y="78"/>
                      <a:pt x="55" y="79"/>
                      <a:pt x="53" y="79"/>
                    </a:cubicBezTo>
                    <a:cubicBezTo>
                      <a:pt x="51" y="79"/>
                      <a:pt x="48" y="78"/>
                      <a:pt x="46" y="77"/>
                    </a:cubicBezTo>
                    <a:cubicBezTo>
                      <a:pt x="44" y="76"/>
                      <a:pt x="42" y="73"/>
                      <a:pt x="41" y="69"/>
                    </a:cubicBezTo>
                    <a:cubicBezTo>
                      <a:pt x="41" y="69"/>
                      <a:pt x="41" y="69"/>
                      <a:pt x="41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38" y="69"/>
                      <a:pt x="32" y="68"/>
                      <a:pt x="25" y="62"/>
                    </a:cubicBezTo>
                    <a:cubicBezTo>
                      <a:pt x="18" y="57"/>
                      <a:pt x="9" y="46"/>
                      <a:pt x="2" y="26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1" y="26"/>
                      <a:pt x="1" y="26"/>
                      <a:pt x="1" y="26"/>
                    </a:cubicBezTo>
                    <a:cubicBezTo>
                      <a:pt x="1" y="27"/>
                      <a:pt x="1" y="27"/>
                      <a:pt x="1" y="27"/>
                    </a:cubicBezTo>
                    <a:cubicBezTo>
                      <a:pt x="1" y="27"/>
                      <a:pt x="8" y="29"/>
                      <a:pt x="18" y="29"/>
                    </a:cubicBezTo>
                    <a:cubicBezTo>
                      <a:pt x="25" y="29"/>
                      <a:pt x="32" y="29"/>
                      <a:pt x="41" y="26"/>
                    </a:cubicBezTo>
                    <a:lnTo>
                      <a:pt x="40" y="2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3" name="Freeform 42"/>
            <p:cNvSpPr>
              <a:spLocks noEditPoints="1"/>
            </p:cNvSpPr>
            <p:nvPr/>
          </p:nvSpPr>
          <p:spPr bwMode="auto">
            <a:xfrm>
              <a:off x="5380038" y="2173288"/>
              <a:ext cx="100013" cy="195262"/>
            </a:xfrm>
            <a:custGeom>
              <a:avLst/>
              <a:gdLst>
                <a:gd name="T0" fmla="*/ 34 w 45"/>
                <a:gd name="T1" fmla="*/ 59 h 87"/>
                <a:gd name="T2" fmla="*/ 38 w 45"/>
                <a:gd name="T3" fmla="*/ 65 h 87"/>
                <a:gd name="T4" fmla="*/ 42 w 45"/>
                <a:gd name="T5" fmla="*/ 68 h 87"/>
                <a:gd name="T6" fmla="*/ 42 w 45"/>
                <a:gd name="T7" fmla="*/ 64 h 87"/>
                <a:gd name="T8" fmla="*/ 34 w 45"/>
                <a:gd name="T9" fmla="*/ 59 h 87"/>
                <a:gd name="T10" fmla="*/ 34 w 45"/>
                <a:gd name="T11" fmla="*/ 59 h 87"/>
                <a:gd name="T12" fmla="*/ 20 w 45"/>
                <a:gd name="T13" fmla="*/ 73 h 87"/>
                <a:gd name="T14" fmla="*/ 6 w 45"/>
                <a:gd name="T15" fmla="*/ 54 h 87"/>
                <a:gd name="T16" fmla="*/ 17 w 45"/>
                <a:gd name="T17" fmla="*/ 32 h 87"/>
                <a:gd name="T18" fmla="*/ 18 w 45"/>
                <a:gd name="T19" fmla="*/ 32 h 87"/>
                <a:gd name="T20" fmla="*/ 25 w 45"/>
                <a:gd name="T21" fmla="*/ 52 h 87"/>
                <a:gd name="T22" fmla="*/ 21 w 45"/>
                <a:gd name="T23" fmla="*/ 73 h 87"/>
                <a:gd name="T24" fmla="*/ 20 w 45"/>
                <a:gd name="T25" fmla="*/ 73 h 87"/>
                <a:gd name="T26" fmla="*/ 29 w 45"/>
                <a:gd name="T27" fmla="*/ 0 h 87"/>
                <a:gd name="T28" fmla="*/ 0 w 45"/>
                <a:gd name="T29" fmla="*/ 44 h 87"/>
                <a:gd name="T30" fmla="*/ 29 w 45"/>
                <a:gd name="T31" fmla="*/ 87 h 87"/>
                <a:gd name="T32" fmla="*/ 41 w 45"/>
                <a:gd name="T33" fmla="*/ 76 h 87"/>
                <a:gd name="T34" fmla="*/ 28 w 45"/>
                <a:gd name="T35" fmla="*/ 61 h 87"/>
                <a:gd name="T36" fmla="*/ 33 w 45"/>
                <a:gd name="T37" fmla="*/ 52 h 87"/>
                <a:gd name="T38" fmla="*/ 34 w 45"/>
                <a:gd name="T39" fmla="*/ 52 h 87"/>
                <a:gd name="T40" fmla="*/ 42 w 45"/>
                <a:gd name="T41" fmla="*/ 55 h 87"/>
                <a:gd name="T42" fmla="*/ 42 w 45"/>
                <a:gd name="T43" fmla="*/ 44 h 87"/>
                <a:gd name="T44" fmla="*/ 29 w 45"/>
                <a:gd name="T45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" h="87">
                  <a:moveTo>
                    <a:pt x="34" y="59"/>
                  </a:moveTo>
                  <a:cubicBezTo>
                    <a:pt x="34" y="59"/>
                    <a:pt x="38" y="65"/>
                    <a:pt x="38" y="65"/>
                  </a:cubicBezTo>
                  <a:cubicBezTo>
                    <a:pt x="40" y="66"/>
                    <a:pt x="41" y="67"/>
                    <a:pt x="42" y="68"/>
                  </a:cubicBezTo>
                  <a:cubicBezTo>
                    <a:pt x="42" y="67"/>
                    <a:pt x="42" y="66"/>
                    <a:pt x="42" y="64"/>
                  </a:cubicBezTo>
                  <a:cubicBezTo>
                    <a:pt x="40" y="62"/>
                    <a:pt x="37" y="60"/>
                    <a:pt x="34" y="59"/>
                  </a:cubicBezTo>
                  <a:cubicBezTo>
                    <a:pt x="34" y="59"/>
                    <a:pt x="34" y="59"/>
                    <a:pt x="34" y="59"/>
                  </a:cubicBezTo>
                  <a:moveTo>
                    <a:pt x="20" y="73"/>
                  </a:moveTo>
                  <a:cubicBezTo>
                    <a:pt x="13" y="73"/>
                    <a:pt x="7" y="65"/>
                    <a:pt x="6" y="54"/>
                  </a:cubicBezTo>
                  <a:cubicBezTo>
                    <a:pt x="5" y="43"/>
                    <a:pt x="10" y="33"/>
                    <a:pt x="17" y="32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25" y="32"/>
                    <a:pt x="25" y="41"/>
                    <a:pt x="25" y="52"/>
                  </a:cubicBezTo>
                  <a:cubicBezTo>
                    <a:pt x="26" y="64"/>
                    <a:pt x="28" y="73"/>
                    <a:pt x="21" y="73"/>
                  </a:cubicBezTo>
                  <a:cubicBezTo>
                    <a:pt x="21" y="73"/>
                    <a:pt x="20" y="73"/>
                    <a:pt x="20" y="73"/>
                  </a:cubicBezTo>
                  <a:moveTo>
                    <a:pt x="29" y="0"/>
                  </a:moveTo>
                  <a:cubicBezTo>
                    <a:pt x="13" y="0"/>
                    <a:pt x="0" y="19"/>
                    <a:pt x="0" y="44"/>
                  </a:cubicBezTo>
                  <a:cubicBezTo>
                    <a:pt x="0" y="68"/>
                    <a:pt x="13" y="87"/>
                    <a:pt x="29" y="87"/>
                  </a:cubicBezTo>
                  <a:cubicBezTo>
                    <a:pt x="37" y="87"/>
                    <a:pt x="40" y="83"/>
                    <a:pt x="41" y="76"/>
                  </a:cubicBezTo>
                  <a:cubicBezTo>
                    <a:pt x="35" y="72"/>
                    <a:pt x="30" y="68"/>
                    <a:pt x="28" y="61"/>
                  </a:cubicBezTo>
                  <a:cubicBezTo>
                    <a:pt x="27" y="57"/>
                    <a:pt x="29" y="52"/>
                    <a:pt x="33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9" y="53"/>
                    <a:pt x="42" y="55"/>
                  </a:cubicBezTo>
                  <a:cubicBezTo>
                    <a:pt x="42" y="51"/>
                    <a:pt x="42" y="47"/>
                    <a:pt x="42" y="44"/>
                  </a:cubicBezTo>
                  <a:cubicBezTo>
                    <a:pt x="42" y="19"/>
                    <a:pt x="45" y="0"/>
                    <a:pt x="29" y="0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43"/>
            <p:cNvSpPr>
              <a:spLocks/>
            </p:cNvSpPr>
            <p:nvPr/>
          </p:nvSpPr>
          <p:spPr bwMode="auto">
            <a:xfrm>
              <a:off x="5440363" y="2290763"/>
              <a:ext cx="33338" cy="53975"/>
            </a:xfrm>
            <a:custGeom>
              <a:avLst/>
              <a:gdLst>
                <a:gd name="T0" fmla="*/ 7 w 15"/>
                <a:gd name="T1" fmla="*/ 0 h 24"/>
                <a:gd name="T2" fmla="*/ 6 w 15"/>
                <a:gd name="T3" fmla="*/ 0 h 24"/>
                <a:gd name="T4" fmla="*/ 1 w 15"/>
                <a:gd name="T5" fmla="*/ 9 h 24"/>
                <a:gd name="T6" fmla="*/ 14 w 15"/>
                <a:gd name="T7" fmla="*/ 24 h 24"/>
                <a:gd name="T8" fmla="*/ 15 w 15"/>
                <a:gd name="T9" fmla="*/ 16 h 24"/>
                <a:gd name="T10" fmla="*/ 11 w 15"/>
                <a:gd name="T11" fmla="*/ 13 h 24"/>
                <a:gd name="T12" fmla="*/ 7 w 15"/>
                <a:gd name="T13" fmla="*/ 7 h 24"/>
                <a:gd name="T14" fmla="*/ 7 w 15"/>
                <a:gd name="T15" fmla="*/ 7 h 24"/>
                <a:gd name="T16" fmla="*/ 15 w 15"/>
                <a:gd name="T17" fmla="*/ 12 h 24"/>
                <a:gd name="T18" fmla="*/ 15 w 15"/>
                <a:gd name="T19" fmla="*/ 3 h 24"/>
                <a:gd name="T20" fmla="*/ 7 w 15"/>
                <a:gd name="T21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24">
                  <a:moveTo>
                    <a:pt x="7" y="0"/>
                  </a:moveTo>
                  <a:cubicBezTo>
                    <a:pt x="7" y="0"/>
                    <a:pt x="7" y="0"/>
                    <a:pt x="6" y="0"/>
                  </a:cubicBezTo>
                  <a:cubicBezTo>
                    <a:pt x="2" y="0"/>
                    <a:pt x="0" y="5"/>
                    <a:pt x="1" y="9"/>
                  </a:cubicBezTo>
                  <a:cubicBezTo>
                    <a:pt x="3" y="16"/>
                    <a:pt x="8" y="20"/>
                    <a:pt x="14" y="24"/>
                  </a:cubicBezTo>
                  <a:cubicBezTo>
                    <a:pt x="15" y="21"/>
                    <a:pt x="15" y="19"/>
                    <a:pt x="15" y="16"/>
                  </a:cubicBezTo>
                  <a:cubicBezTo>
                    <a:pt x="14" y="15"/>
                    <a:pt x="13" y="14"/>
                    <a:pt x="11" y="13"/>
                  </a:cubicBezTo>
                  <a:cubicBezTo>
                    <a:pt x="11" y="13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10" y="8"/>
                    <a:pt x="13" y="10"/>
                    <a:pt x="15" y="12"/>
                  </a:cubicBezTo>
                  <a:cubicBezTo>
                    <a:pt x="15" y="9"/>
                    <a:pt x="15" y="6"/>
                    <a:pt x="15" y="3"/>
                  </a:cubicBezTo>
                  <a:cubicBezTo>
                    <a:pt x="12" y="1"/>
                    <a:pt x="9" y="0"/>
                    <a:pt x="7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44"/>
            <p:cNvSpPr>
              <a:spLocks/>
            </p:cNvSpPr>
            <p:nvPr/>
          </p:nvSpPr>
          <p:spPr bwMode="auto">
            <a:xfrm>
              <a:off x="5632451" y="2252663"/>
              <a:ext cx="46038" cy="80962"/>
            </a:xfrm>
            <a:custGeom>
              <a:avLst/>
              <a:gdLst>
                <a:gd name="T0" fmla="*/ 8 w 20"/>
                <a:gd name="T1" fmla="*/ 0 h 36"/>
                <a:gd name="T2" fmla="*/ 2 w 20"/>
                <a:gd name="T3" fmla="*/ 18 h 36"/>
                <a:gd name="T4" fmla="*/ 7 w 20"/>
                <a:gd name="T5" fmla="*/ 36 h 36"/>
                <a:gd name="T6" fmla="*/ 7 w 20"/>
                <a:gd name="T7" fmla="*/ 36 h 36"/>
                <a:gd name="T8" fmla="*/ 19 w 20"/>
                <a:gd name="T9" fmla="*/ 18 h 36"/>
                <a:gd name="T10" fmla="*/ 8 w 20"/>
                <a:gd name="T11" fmla="*/ 0 h 36"/>
                <a:gd name="T12" fmla="*/ 8 w 20"/>
                <a:gd name="T13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36">
                  <a:moveTo>
                    <a:pt x="8" y="0"/>
                  </a:moveTo>
                  <a:cubicBezTo>
                    <a:pt x="2" y="0"/>
                    <a:pt x="3" y="8"/>
                    <a:pt x="2" y="18"/>
                  </a:cubicBezTo>
                  <a:cubicBezTo>
                    <a:pt x="2" y="27"/>
                    <a:pt x="0" y="35"/>
                    <a:pt x="7" y="36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13" y="36"/>
                    <a:pt x="19" y="28"/>
                    <a:pt x="19" y="18"/>
                  </a:cubicBezTo>
                  <a:cubicBezTo>
                    <a:pt x="20" y="9"/>
                    <a:pt x="15" y="1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45"/>
            <p:cNvSpPr>
              <a:spLocks/>
            </p:cNvSpPr>
            <p:nvPr/>
          </p:nvSpPr>
          <p:spPr bwMode="auto">
            <a:xfrm>
              <a:off x="5391151" y="2244725"/>
              <a:ext cx="50800" cy="92075"/>
            </a:xfrm>
            <a:custGeom>
              <a:avLst/>
              <a:gdLst>
                <a:gd name="T0" fmla="*/ 13 w 23"/>
                <a:gd name="T1" fmla="*/ 0 h 41"/>
                <a:gd name="T2" fmla="*/ 12 w 23"/>
                <a:gd name="T3" fmla="*/ 0 h 41"/>
                <a:gd name="T4" fmla="*/ 1 w 23"/>
                <a:gd name="T5" fmla="*/ 22 h 41"/>
                <a:gd name="T6" fmla="*/ 15 w 23"/>
                <a:gd name="T7" fmla="*/ 41 h 41"/>
                <a:gd name="T8" fmla="*/ 16 w 23"/>
                <a:gd name="T9" fmla="*/ 41 h 41"/>
                <a:gd name="T10" fmla="*/ 20 w 23"/>
                <a:gd name="T11" fmla="*/ 20 h 41"/>
                <a:gd name="T12" fmla="*/ 13 w 23"/>
                <a:gd name="T13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41">
                  <a:moveTo>
                    <a:pt x="13" y="0"/>
                  </a:moveTo>
                  <a:cubicBezTo>
                    <a:pt x="13" y="0"/>
                    <a:pt x="13" y="0"/>
                    <a:pt x="12" y="0"/>
                  </a:cubicBezTo>
                  <a:cubicBezTo>
                    <a:pt x="5" y="1"/>
                    <a:pt x="0" y="11"/>
                    <a:pt x="1" y="22"/>
                  </a:cubicBezTo>
                  <a:cubicBezTo>
                    <a:pt x="2" y="33"/>
                    <a:pt x="8" y="41"/>
                    <a:pt x="15" y="41"/>
                  </a:cubicBezTo>
                  <a:cubicBezTo>
                    <a:pt x="15" y="41"/>
                    <a:pt x="16" y="41"/>
                    <a:pt x="16" y="41"/>
                  </a:cubicBezTo>
                  <a:cubicBezTo>
                    <a:pt x="23" y="41"/>
                    <a:pt x="21" y="32"/>
                    <a:pt x="20" y="20"/>
                  </a:cubicBezTo>
                  <a:cubicBezTo>
                    <a:pt x="20" y="9"/>
                    <a:pt x="20" y="0"/>
                    <a:pt x="13" y="0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6"/>
            <p:cNvSpPr>
              <a:spLocks/>
            </p:cNvSpPr>
            <p:nvPr/>
          </p:nvSpPr>
          <p:spPr bwMode="auto">
            <a:xfrm>
              <a:off x="3148013" y="2198688"/>
              <a:ext cx="523875" cy="476250"/>
            </a:xfrm>
            <a:custGeom>
              <a:avLst/>
              <a:gdLst>
                <a:gd name="T0" fmla="*/ 63 w 233"/>
                <a:gd name="T1" fmla="*/ 184 h 212"/>
                <a:gd name="T2" fmla="*/ 157 w 233"/>
                <a:gd name="T3" fmla="*/ 199 h 212"/>
                <a:gd name="T4" fmla="*/ 214 w 233"/>
                <a:gd name="T5" fmla="*/ 75 h 212"/>
                <a:gd name="T6" fmla="*/ 89 w 233"/>
                <a:gd name="T7" fmla="*/ 18 h 212"/>
                <a:gd name="T8" fmla="*/ 28 w 233"/>
                <a:gd name="T9" fmla="*/ 92 h 212"/>
                <a:gd name="T10" fmla="*/ 18 w 233"/>
                <a:gd name="T11" fmla="*/ 96 h 212"/>
                <a:gd name="T12" fmla="*/ 6 w 233"/>
                <a:gd name="T13" fmla="*/ 103 h 212"/>
                <a:gd name="T14" fmla="*/ 7 w 233"/>
                <a:gd name="T15" fmla="*/ 102 h 212"/>
                <a:gd name="T16" fmla="*/ 10 w 233"/>
                <a:gd name="T17" fmla="*/ 151 h 212"/>
                <a:gd name="T18" fmla="*/ 40 w 233"/>
                <a:gd name="T19" fmla="*/ 191 h 212"/>
                <a:gd name="T20" fmla="*/ 39 w 233"/>
                <a:gd name="T21" fmla="*/ 191 h 212"/>
                <a:gd name="T22" fmla="*/ 52 w 233"/>
                <a:gd name="T23" fmla="*/ 188 h 212"/>
                <a:gd name="T24" fmla="*/ 63 w 233"/>
                <a:gd name="T25" fmla="*/ 184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3" h="212">
                  <a:moveTo>
                    <a:pt x="63" y="184"/>
                  </a:moveTo>
                  <a:cubicBezTo>
                    <a:pt x="63" y="184"/>
                    <a:pt x="124" y="212"/>
                    <a:pt x="157" y="199"/>
                  </a:cubicBezTo>
                  <a:cubicBezTo>
                    <a:pt x="207" y="181"/>
                    <a:pt x="233" y="125"/>
                    <a:pt x="214" y="75"/>
                  </a:cubicBezTo>
                  <a:cubicBezTo>
                    <a:pt x="195" y="25"/>
                    <a:pt x="139" y="0"/>
                    <a:pt x="89" y="18"/>
                  </a:cubicBezTo>
                  <a:cubicBezTo>
                    <a:pt x="56" y="31"/>
                    <a:pt x="34" y="60"/>
                    <a:pt x="28" y="92"/>
                  </a:cubicBezTo>
                  <a:cubicBezTo>
                    <a:pt x="25" y="94"/>
                    <a:pt x="21" y="95"/>
                    <a:pt x="18" y="96"/>
                  </a:cubicBezTo>
                  <a:cubicBezTo>
                    <a:pt x="14" y="98"/>
                    <a:pt x="10" y="101"/>
                    <a:pt x="6" y="103"/>
                  </a:cubicBezTo>
                  <a:cubicBezTo>
                    <a:pt x="7" y="102"/>
                    <a:pt x="7" y="102"/>
                    <a:pt x="7" y="102"/>
                  </a:cubicBezTo>
                  <a:cubicBezTo>
                    <a:pt x="7" y="102"/>
                    <a:pt x="0" y="125"/>
                    <a:pt x="10" y="151"/>
                  </a:cubicBezTo>
                  <a:cubicBezTo>
                    <a:pt x="20" y="178"/>
                    <a:pt x="40" y="191"/>
                    <a:pt x="40" y="191"/>
                  </a:cubicBezTo>
                  <a:cubicBezTo>
                    <a:pt x="39" y="191"/>
                    <a:pt x="39" y="191"/>
                    <a:pt x="39" y="191"/>
                  </a:cubicBezTo>
                  <a:cubicBezTo>
                    <a:pt x="44" y="191"/>
                    <a:pt x="48" y="190"/>
                    <a:pt x="52" y="188"/>
                  </a:cubicBezTo>
                  <a:cubicBezTo>
                    <a:pt x="56" y="187"/>
                    <a:pt x="63" y="184"/>
                    <a:pt x="63" y="18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7"/>
            <p:cNvSpPr>
              <a:spLocks noEditPoints="1"/>
            </p:cNvSpPr>
            <p:nvPr/>
          </p:nvSpPr>
          <p:spPr bwMode="auto">
            <a:xfrm>
              <a:off x="3098801" y="2330450"/>
              <a:ext cx="406400" cy="296862"/>
            </a:xfrm>
            <a:custGeom>
              <a:avLst/>
              <a:gdLst>
                <a:gd name="T0" fmla="*/ 119 w 181"/>
                <a:gd name="T1" fmla="*/ 84 h 132"/>
                <a:gd name="T2" fmla="*/ 121 w 181"/>
                <a:gd name="T3" fmla="*/ 87 h 132"/>
                <a:gd name="T4" fmla="*/ 161 w 181"/>
                <a:gd name="T5" fmla="*/ 92 h 132"/>
                <a:gd name="T6" fmla="*/ 154 w 181"/>
                <a:gd name="T7" fmla="*/ 72 h 132"/>
                <a:gd name="T8" fmla="*/ 125 w 181"/>
                <a:gd name="T9" fmla="*/ 73 h 132"/>
                <a:gd name="T10" fmla="*/ 126 w 181"/>
                <a:gd name="T11" fmla="*/ 70 h 132"/>
                <a:gd name="T12" fmla="*/ 128 w 181"/>
                <a:gd name="T13" fmla="*/ 61 h 132"/>
                <a:gd name="T14" fmla="*/ 175 w 181"/>
                <a:gd name="T15" fmla="*/ 38 h 132"/>
                <a:gd name="T16" fmla="*/ 142 w 181"/>
                <a:gd name="T17" fmla="*/ 34 h 132"/>
                <a:gd name="T18" fmla="*/ 123 w 181"/>
                <a:gd name="T19" fmla="*/ 52 h 132"/>
                <a:gd name="T20" fmla="*/ 117 w 181"/>
                <a:gd name="T21" fmla="*/ 51 h 132"/>
                <a:gd name="T22" fmla="*/ 105 w 181"/>
                <a:gd name="T23" fmla="*/ 42 h 132"/>
                <a:gd name="T24" fmla="*/ 131 w 181"/>
                <a:gd name="T25" fmla="*/ 8 h 132"/>
                <a:gd name="T26" fmla="*/ 120 w 181"/>
                <a:gd name="T27" fmla="*/ 1 h 132"/>
                <a:gd name="T28" fmla="*/ 101 w 181"/>
                <a:gd name="T29" fmla="*/ 22 h 132"/>
                <a:gd name="T30" fmla="*/ 96 w 181"/>
                <a:gd name="T31" fmla="*/ 40 h 132"/>
                <a:gd name="T32" fmla="*/ 95 w 181"/>
                <a:gd name="T33" fmla="*/ 41 h 132"/>
                <a:gd name="T34" fmla="*/ 2 w 181"/>
                <a:gd name="T35" fmla="*/ 82 h 132"/>
                <a:gd name="T36" fmla="*/ 3 w 181"/>
                <a:gd name="T37" fmla="*/ 85 h 132"/>
                <a:gd name="T38" fmla="*/ 97 w 181"/>
                <a:gd name="T39" fmla="*/ 48 h 132"/>
                <a:gd name="T40" fmla="*/ 98 w 181"/>
                <a:gd name="T41" fmla="*/ 48 h 132"/>
                <a:gd name="T42" fmla="*/ 118 w 181"/>
                <a:gd name="T43" fmla="*/ 60 h 132"/>
                <a:gd name="T44" fmla="*/ 116 w 181"/>
                <a:gd name="T45" fmla="*/ 75 h 132"/>
                <a:gd name="T46" fmla="*/ 110 w 181"/>
                <a:gd name="T47" fmla="*/ 77 h 132"/>
                <a:gd name="T48" fmla="*/ 51 w 181"/>
                <a:gd name="T49" fmla="*/ 99 h 132"/>
                <a:gd name="T50" fmla="*/ 12 w 181"/>
                <a:gd name="T51" fmla="*/ 119 h 132"/>
                <a:gd name="T52" fmla="*/ 18 w 181"/>
                <a:gd name="T53" fmla="*/ 128 h 132"/>
                <a:gd name="T54" fmla="*/ 51 w 181"/>
                <a:gd name="T55" fmla="*/ 110 h 132"/>
                <a:gd name="T56" fmla="*/ 107 w 181"/>
                <a:gd name="T57" fmla="*/ 88 h 132"/>
                <a:gd name="T58" fmla="*/ 119 w 181"/>
                <a:gd name="T59" fmla="*/ 84 h 132"/>
                <a:gd name="T60" fmla="*/ 111 w 181"/>
                <a:gd name="T61" fmla="*/ 21 h 132"/>
                <a:gd name="T62" fmla="*/ 115 w 181"/>
                <a:gd name="T63" fmla="*/ 15 h 132"/>
                <a:gd name="T64" fmla="*/ 123 w 181"/>
                <a:gd name="T65" fmla="*/ 10 h 132"/>
                <a:gd name="T66" fmla="*/ 116 w 181"/>
                <a:gd name="T67" fmla="*/ 20 h 132"/>
                <a:gd name="T68" fmla="*/ 107 w 181"/>
                <a:gd name="T69" fmla="*/ 29 h 132"/>
                <a:gd name="T70" fmla="*/ 111 w 181"/>
                <a:gd name="T71" fmla="*/ 21 h 132"/>
                <a:gd name="T72" fmla="*/ 149 w 181"/>
                <a:gd name="T73" fmla="*/ 40 h 132"/>
                <a:gd name="T74" fmla="*/ 164 w 181"/>
                <a:gd name="T75" fmla="*/ 36 h 132"/>
                <a:gd name="T76" fmla="*/ 154 w 181"/>
                <a:gd name="T77" fmla="*/ 46 h 132"/>
                <a:gd name="T78" fmla="*/ 134 w 181"/>
                <a:gd name="T79" fmla="*/ 52 h 132"/>
                <a:gd name="T80" fmla="*/ 149 w 181"/>
                <a:gd name="T81" fmla="*/ 40 h 132"/>
                <a:gd name="T82" fmla="*/ 152 w 181"/>
                <a:gd name="T83" fmla="*/ 81 h 132"/>
                <a:gd name="T84" fmla="*/ 145 w 181"/>
                <a:gd name="T85" fmla="*/ 88 h 132"/>
                <a:gd name="T86" fmla="*/ 129 w 181"/>
                <a:gd name="T87" fmla="*/ 82 h 132"/>
                <a:gd name="T88" fmla="*/ 152 w 181"/>
                <a:gd name="T89" fmla="*/ 81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1" h="132">
                  <a:moveTo>
                    <a:pt x="119" y="84"/>
                  </a:moveTo>
                  <a:cubicBezTo>
                    <a:pt x="120" y="85"/>
                    <a:pt x="120" y="86"/>
                    <a:pt x="121" y="87"/>
                  </a:cubicBezTo>
                  <a:cubicBezTo>
                    <a:pt x="129" y="97"/>
                    <a:pt x="150" y="101"/>
                    <a:pt x="161" y="92"/>
                  </a:cubicBezTo>
                  <a:cubicBezTo>
                    <a:pt x="169" y="85"/>
                    <a:pt x="163" y="75"/>
                    <a:pt x="154" y="72"/>
                  </a:cubicBezTo>
                  <a:cubicBezTo>
                    <a:pt x="146" y="69"/>
                    <a:pt x="135" y="70"/>
                    <a:pt x="125" y="73"/>
                  </a:cubicBezTo>
                  <a:cubicBezTo>
                    <a:pt x="125" y="72"/>
                    <a:pt x="125" y="71"/>
                    <a:pt x="126" y="70"/>
                  </a:cubicBezTo>
                  <a:cubicBezTo>
                    <a:pt x="126" y="66"/>
                    <a:pt x="127" y="63"/>
                    <a:pt x="128" y="61"/>
                  </a:cubicBezTo>
                  <a:cubicBezTo>
                    <a:pt x="145" y="60"/>
                    <a:pt x="170" y="53"/>
                    <a:pt x="175" y="38"/>
                  </a:cubicBezTo>
                  <a:cubicBezTo>
                    <a:pt x="181" y="20"/>
                    <a:pt x="147" y="31"/>
                    <a:pt x="142" y="34"/>
                  </a:cubicBezTo>
                  <a:cubicBezTo>
                    <a:pt x="135" y="37"/>
                    <a:pt x="128" y="44"/>
                    <a:pt x="123" y="52"/>
                  </a:cubicBezTo>
                  <a:cubicBezTo>
                    <a:pt x="121" y="52"/>
                    <a:pt x="119" y="52"/>
                    <a:pt x="117" y="51"/>
                  </a:cubicBezTo>
                  <a:cubicBezTo>
                    <a:pt x="109" y="50"/>
                    <a:pt x="106" y="47"/>
                    <a:pt x="105" y="42"/>
                  </a:cubicBezTo>
                  <a:cubicBezTo>
                    <a:pt x="117" y="33"/>
                    <a:pt x="132" y="20"/>
                    <a:pt x="131" y="8"/>
                  </a:cubicBezTo>
                  <a:cubicBezTo>
                    <a:pt x="131" y="3"/>
                    <a:pt x="124" y="0"/>
                    <a:pt x="120" y="1"/>
                  </a:cubicBezTo>
                  <a:cubicBezTo>
                    <a:pt x="110" y="4"/>
                    <a:pt x="105" y="14"/>
                    <a:pt x="101" y="22"/>
                  </a:cubicBezTo>
                  <a:cubicBezTo>
                    <a:pt x="98" y="28"/>
                    <a:pt x="96" y="34"/>
                    <a:pt x="96" y="40"/>
                  </a:cubicBezTo>
                  <a:cubicBezTo>
                    <a:pt x="96" y="40"/>
                    <a:pt x="95" y="40"/>
                    <a:pt x="95" y="41"/>
                  </a:cubicBezTo>
                  <a:cubicBezTo>
                    <a:pt x="69" y="63"/>
                    <a:pt x="36" y="76"/>
                    <a:pt x="2" y="82"/>
                  </a:cubicBezTo>
                  <a:cubicBezTo>
                    <a:pt x="0" y="82"/>
                    <a:pt x="1" y="86"/>
                    <a:pt x="3" y="85"/>
                  </a:cubicBezTo>
                  <a:cubicBezTo>
                    <a:pt x="36" y="81"/>
                    <a:pt x="71" y="70"/>
                    <a:pt x="97" y="48"/>
                  </a:cubicBezTo>
                  <a:cubicBezTo>
                    <a:pt x="98" y="48"/>
                    <a:pt x="98" y="48"/>
                    <a:pt x="98" y="48"/>
                  </a:cubicBezTo>
                  <a:cubicBezTo>
                    <a:pt x="101" y="55"/>
                    <a:pt x="107" y="59"/>
                    <a:pt x="118" y="60"/>
                  </a:cubicBezTo>
                  <a:cubicBezTo>
                    <a:pt x="117" y="65"/>
                    <a:pt x="116" y="70"/>
                    <a:pt x="116" y="75"/>
                  </a:cubicBezTo>
                  <a:cubicBezTo>
                    <a:pt x="114" y="76"/>
                    <a:pt x="112" y="77"/>
                    <a:pt x="110" y="77"/>
                  </a:cubicBezTo>
                  <a:cubicBezTo>
                    <a:pt x="89" y="83"/>
                    <a:pt x="70" y="91"/>
                    <a:pt x="51" y="99"/>
                  </a:cubicBezTo>
                  <a:cubicBezTo>
                    <a:pt x="38" y="105"/>
                    <a:pt x="24" y="110"/>
                    <a:pt x="12" y="119"/>
                  </a:cubicBezTo>
                  <a:cubicBezTo>
                    <a:pt x="7" y="123"/>
                    <a:pt x="12" y="132"/>
                    <a:pt x="18" y="128"/>
                  </a:cubicBezTo>
                  <a:cubicBezTo>
                    <a:pt x="28" y="120"/>
                    <a:pt x="40" y="115"/>
                    <a:pt x="51" y="110"/>
                  </a:cubicBezTo>
                  <a:cubicBezTo>
                    <a:pt x="69" y="102"/>
                    <a:pt x="88" y="94"/>
                    <a:pt x="107" y="88"/>
                  </a:cubicBezTo>
                  <a:cubicBezTo>
                    <a:pt x="111" y="87"/>
                    <a:pt x="115" y="86"/>
                    <a:pt x="119" y="84"/>
                  </a:cubicBezTo>
                  <a:moveTo>
                    <a:pt x="111" y="21"/>
                  </a:moveTo>
                  <a:cubicBezTo>
                    <a:pt x="112" y="19"/>
                    <a:pt x="114" y="17"/>
                    <a:pt x="115" y="15"/>
                  </a:cubicBezTo>
                  <a:cubicBezTo>
                    <a:pt x="116" y="14"/>
                    <a:pt x="123" y="9"/>
                    <a:pt x="123" y="10"/>
                  </a:cubicBezTo>
                  <a:cubicBezTo>
                    <a:pt x="122" y="13"/>
                    <a:pt x="118" y="17"/>
                    <a:pt x="116" y="20"/>
                  </a:cubicBezTo>
                  <a:cubicBezTo>
                    <a:pt x="113" y="23"/>
                    <a:pt x="110" y="26"/>
                    <a:pt x="107" y="29"/>
                  </a:cubicBezTo>
                  <a:cubicBezTo>
                    <a:pt x="108" y="27"/>
                    <a:pt x="110" y="24"/>
                    <a:pt x="111" y="21"/>
                  </a:cubicBezTo>
                  <a:moveTo>
                    <a:pt x="149" y="40"/>
                  </a:moveTo>
                  <a:cubicBezTo>
                    <a:pt x="153" y="37"/>
                    <a:pt x="159" y="36"/>
                    <a:pt x="164" y="36"/>
                  </a:cubicBezTo>
                  <a:cubicBezTo>
                    <a:pt x="171" y="35"/>
                    <a:pt x="156" y="44"/>
                    <a:pt x="154" y="46"/>
                  </a:cubicBezTo>
                  <a:cubicBezTo>
                    <a:pt x="148" y="49"/>
                    <a:pt x="141" y="51"/>
                    <a:pt x="134" y="52"/>
                  </a:cubicBezTo>
                  <a:cubicBezTo>
                    <a:pt x="138" y="47"/>
                    <a:pt x="143" y="43"/>
                    <a:pt x="149" y="40"/>
                  </a:cubicBezTo>
                  <a:moveTo>
                    <a:pt x="152" y="81"/>
                  </a:moveTo>
                  <a:cubicBezTo>
                    <a:pt x="162" y="83"/>
                    <a:pt x="149" y="88"/>
                    <a:pt x="145" y="88"/>
                  </a:cubicBezTo>
                  <a:cubicBezTo>
                    <a:pt x="139" y="88"/>
                    <a:pt x="133" y="86"/>
                    <a:pt x="129" y="82"/>
                  </a:cubicBezTo>
                  <a:cubicBezTo>
                    <a:pt x="137" y="80"/>
                    <a:pt x="145" y="79"/>
                    <a:pt x="152" y="81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3005138" y="2422525"/>
              <a:ext cx="239713" cy="247650"/>
              <a:chOff x="3005138" y="2422525"/>
              <a:chExt cx="239713" cy="247650"/>
            </a:xfrm>
            <a:solidFill>
              <a:schemeClr val="tx2"/>
            </a:solidFill>
          </p:grpSpPr>
          <p:sp>
            <p:nvSpPr>
              <p:cNvPr id="132" name="Freeform 48"/>
              <p:cNvSpPr>
                <a:spLocks/>
              </p:cNvSpPr>
              <p:nvPr/>
            </p:nvSpPr>
            <p:spPr bwMode="auto">
              <a:xfrm>
                <a:off x="3005138" y="2427288"/>
                <a:ext cx="233363" cy="242887"/>
              </a:xfrm>
              <a:custGeom>
                <a:avLst/>
                <a:gdLst>
                  <a:gd name="T0" fmla="*/ 74 w 104"/>
                  <a:gd name="T1" fmla="*/ 49 h 108"/>
                  <a:gd name="T2" fmla="*/ 71 w 104"/>
                  <a:gd name="T3" fmla="*/ 0 h 108"/>
                  <a:gd name="T4" fmla="*/ 70 w 104"/>
                  <a:gd name="T5" fmla="*/ 1 h 108"/>
                  <a:gd name="T6" fmla="*/ 18 w 104"/>
                  <a:gd name="T7" fmla="*/ 51 h 108"/>
                  <a:gd name="T8" fmla="*/ 7 w 104"/>
                  <a:gd name="T9" fmla="*/ 74 h 108"/>
                  <a:gd name="T10" fmla="*/ 31 w 104"/>
                  <a:gd name="T11" fmla="*/ 85 h 108"/>
                  <a:gd name="T12" fmla="*/ 103 w 104"/>
                  <a:gd name="T13" fmla="*/ 89 h 108"/>
                  <a:gd name="T14" fmla="*/ 104 w 104"/>
                  <a:gd name="T15" fmla="*/ 89 h 108"/>
                  <a:gd name="T16" fmla="*/ 74 w 104"/>
                  <a:gd name="T17" fmla="*/ 49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4" h="108">
                    <a:moveTo>
                      <a:pt x="74" y="49"/>
                    </a:moveTo>
                    <a:cubicBezTo>
                      <a:pt x="64" y="23"/>
                      <a:pt x="71" y="0"/>
                      <a:pt x="71" y="0"/>
                    </a:cubicBezTo>
                    <a:cubicBezTo>
                      <a:pt x="70" y="1"/>
                      <a:pt x="70" y="1"/>
                      <a:pt x="70" y="1"/>
                    </a:cubicBezTo>
                    <a:cubicBezTo>
                      <a:pt x="17" y="20"/>
                      <a:pt x="18" y="51"/>
                      <a:pt x="18" y="51"/>
                    </a:cubicBezTo>
                    <a:cubicBezTo>
                      <a:pt x="0" y="58"/>
                      <a:pt x="7" y="74"/>
                      <a:pt x="7" y="74"/>
                    </a:cubicBezTo>
                    <a:cubicBezTo>
                      <a:pt x="7" y="74"/>
                      <a:pt x="13" y="92"/>
                      <a:pt x="31" y="85"/>
                    </a:cubicBezTo>
                    <a:cubicBezTo>
                      <a:pt x="31" y="85"/>
                      <a:pt x="50" y="108"/>
                      <a:pt x="103" y="89"/>
                    </a:cubicBezTo>
                    <a:cubicBezTo>
                      <a:pt x="104" y="89"/>
                      <a:pt x="104" y="89"/>
                      <a:pt x="104" y="89"/>
                    </a:cubicBezTo>
                    <a:cubicBezTo>
                      <a:pt x="104" y="89"/>
                      <a:pt x="84" y="76"/>
                      <a:pt x="74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Freeform 49"/>
              <p:cNvSpPr>
                <a:spLocks/>
              </p:cNvSpPr>
              <p:nvPr/>
            </p:nvSpPr>
            <p:spPr bwMode="auto">
              <a:xfrm>
                <a:off x="3016251" y="2422525"/>
                <a:ext cx="228600" cy="225425"/>
              </a:xfrm>
              <a:custGeom>
                <a:avLst/>
                <a:gdLst>
                  <a:gd name="T0" fmla="*/ 70 w 102"/>
                  <a:gd name="T1" fmla="*/ 51 h 100"/>
                  <a:gd name="T2" fmla="*/ 66 w 102"/>
                  <a:gd name="T3" fmla="*/ 7 h 100"/>
                  <a:gd name="T4" fmla="*/ 67 w 102"/>
                  <a:gd name="T5" fmla="*/ 3 h 100"/>
                  <a:gd name="T6" fmla="*/ 67 w 102"/>
                  <a:gd name="T7" fmla="*/ 0 h 100"/>
                  <a:gd name="T8" fmla="*/ 65 w 102"/>
                  <a:gd name="T9" fmla="*/ 3 h 100"/>
                  <a:gd name="T10" fmla="*/ 19 w 102"/>
                  <a:gd name="T11" fmla="*/ 34 h 100"/>
                  <a:gd name="T12" fmla="*/ 12 w 102"/>
                  <a:gd name="T13" fmla="*/ 53 h 100"/>
                  <a:gd name="T14" fmla="*/ 13 w 102"/>
                  <a:gd name="T15" fmla="*/ 52 h 100"/>
                  <a:gd name="T16" fmla="*/ 0 w 102"/>
                  <a:gd name="T17" fmla="*/ 69 h 100"/>
                  <a:gd name="T18" fmla="*/ 2 w 102"/>
                  <a:gd name="T19" fmla="*/ 76 h 100"/>
                  <a:gd name="T20" fmla="*/ 5 w 102"/>
                  <a:gd name="T21" fmla="*/ 83 h 100"/>
                  <a:gd name="T22" fmla="*/ 26 w 102"/>
                  <a:gd name="T23" fmla="*/ 88 h 100"/>
                  <a:gd name="T24" fmla="*/ 25 w 102"/>
                  <a:gd name="T25" fmla="*/ 88 h 100"/>
                  <a:gd name="T26" fmla="*/ 99 w 102"/>
                  <a:gd name="T27" fmla="*/ 92 h 100"/>
                  <a:gd name="T28" fmla="*/ 98 w 102"/>
                  <a:gd name="T29" fmla="*/ 92 h 100"/>
                  <a:gd name="T30" fmla="*/ 102 w 102"/>
                  <a:gd name="T31" fmla="*/ 91 h 100"/>
                  <a:gd name="T32" fmla="*/ 99 w 102"/>
                  <a:gd name="T33" fmla="*/ 90 h 100"/>
                  <a:gd name="T34" fmla="*/ 69 w 102"/>
                  <a:gd name="T35" fmla="*/ 51 h 100"/>
                  <a:gd name="T36" fmla="*/ 98 w 102"/>
                  <a:gd name="T37" fmla="*/ 92 h 100"/>
                  <a:gd name="T38" fmla="*/ 98 w 102"/>
                  <a:gd name="T39" fmla="*/ 90 h 100"/>
                  <a:gd name="T40" fmla="*/ 98 w 102"/>
                  <a:gd name="T41" fmla="*/ 90 h 100"/>
                  <a:gd name="T42" fmla="*/ 60 w 102"/>
                  <a:gd name="T43" fmla="*/ 97 h 100"/>
                  <a:gd name="T44" fmla="*/ 28 w 102"/>
                  <a:gd name="T45" fmla="*/ 88 h 100"/>
                  <a:gd name="T46" fmla="*/ 27 w 102"/>
                  <a:gd name="T47" fmla="*/ 86 h 100"/>
                  <a:gd name="T48" fmla="*/ 26 w 102"/>
                  <a:gd name="T49" fmla="*/ 85 h 100"/>
                  <a:gd name="T50" fmla="*/ 18 w 102"/>
                  <a:gd name="T51" fmla="*/ 87 h 100"/>
                  <a:gd name="T52" fmla="*/ 4 w 102"/>
                  <a:gd name="T53" fmla="*/ 78 h 100"/>
                  <a:gd name="T54" fmla="*/ 4 w 102"/>
                  <a:gd name="T55" fmla="*/ 76 h 100"/>
                  <a:gd name="T56" fmla="*/ 4 w 102"/>
                  <a:gd name="T57" fmla="*/ 76 h 100"/>
                  <a:gd name="T58" fmla="*/ 4 w 102"/>
                  <a:gd name="T59" fmla="*/ 76 h 100"/>
                  <a:gd name="T60" fmla="*/ 4 w 102"/>
                  <a:gd name="T61" fmla="*/ 61 h 100"/>
                  <a:gd name="T62" fmla="*/ 14 w 102"/>
                  <a:gd name="T63" fmla="*/ 54 h 100"/>
                  <a:gd name="T64" fmla="*/ 14 w 102"/>
                  <a:gd name="T65" fmla="*/ 53 h 100"/>
                  <a:gd name="T66" fmla="*/ 66 w 102"/>
                  <a:gd name="T67" fmla="*/ 4 h 100"/>
                  <a:gd name="T68" fmla="*/ 66 w 102"/>
                  <a:gd name="T69" fmla="*/ 4 h 100"/>
                  <a:gd name="T70" fmla="*/ 64 w 102"/>
                  <a:gd name="T71" fmla="*/ 2 h 100"/>
                  <a:gd name="T72" fmla="*/ 68 w 102"/>
                  <a:gd name="T73" fmla="*/ 52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2" h="100">
                    <a:moveTo>
                      <a:pt x="69" y="51"/>
                    </a:moveTo>
                    <a:cubicBezTo>
                      <a:pt x="70" y="51"/>
                      <a:pt x="70" y="51"/>
                      <a:pt x="70" y="51"/>
                    </a:cubicBezTo>
                    <a:cubicBezTo>
                      <a:pt x="66" y="39"/>
                      <a:pt x="65" y="28"/>
                      <a:pt x="65" y="20"/>
                    </a:cubicBezTo>
                    <a:cubicBezTo>
                      <a:pt x="65" y="15"/>
                      <a:pt x="65" y="10"/>
                      <a:pt x="66" y="7"/>
                    </a:cubicBezTo>
                    <a:cubicBezTo>
                      <a:pt x="66" y="6"/>
                      <a:pt x="66" y="5"/>
                      <a:pt x="66" y="4"/>
                    </a:cubicBezTo>
                    <a:cubicBezTo>
                      <a:pt x="67" y="4"/>
                      <a:pt x="67" y="3"/>
                      <a:pt x="67" y="3"/>
                    </a:cubicBezTo>
                    <a:cubicBezTo>
                      <a:pt x="67" y="3"/>
                      <a:pt x="67" y="3"/>
                      <a:pt x="67" y="3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5" y="3"/>
                      <a:pt x="65" y="3"/>
                      <a:pt x="65" y="3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39" y="11"/>
                      <a:pt x="26" y="24"/>
                      <a:pt x="19" y="34"/>
                    </a:cubicBezTo>
                    <a:cubicBezTo>
                      <a:pt x="12" y="44"/>
                      <a:pt x="12" y="52"/>
                      <a:pt x="12" y="53"/>
                    </a:cubicBezTo>
                    <a:cubicBezTo>
                      <a:pt x="12" y="53"/>
                      <a:pt x="12" y="53"/>
                      <a:pt x="12" y="53"/>
                    </a:cubicBezTo>
                    <a:cubicBezTo>
                      <a:pt x="13" y="53"/>
                      <a:pt x="13" y="53"/>
                      <a:pt x="13" y="53"/>
                    </a:cubicBezTo>
                    <a:cubicBezTo>
                      <a:pt x="13" y="52"/>
                      <a:pt x="13" y="52"/>
                      <a:pt x="13" y="52"/>
                    </a:cubicBezTo>
                    <a:cubicBezTo>
                      <a:pt x="7" y="54"/>
                      <a:pt x="4" y="57"/>
                      <a:pt x="2" y="60"/>
                    </a:cubicBezTo>
                    <a:cubicBezTo>
                      <a:pt x="0" y="63"/>
                      <a:pt x="0" y="66"/>
                      <a:pt x="0" y="69"/>
                    </a:cubicBezTo>
                    <a:cubicBezTo>
                      <a:pt x="0" y="73"/>
                      <a:pt x="1" y="77"/>
                      <a:pt x="1" y="77"/>
                    </a:cubicBezTo>
                    <a:cubicBezTo>
                      <a:pt x="2" y="76"/>
                      <a:pt x="2" y="76"/>
                      <a:pt x="2" y="76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2" y="80"/>
                      <a:pt x="5" y="83"/>
                    </a:cubicBezTo>
                    <a:cubicBezTo>
                      <a:pt x="7" y="86"/>
                      <a:pt x="12" y="90"/>
                      <a:pt x="18" y="90"/>
                    </a:cubicBezTo>
                    <a:cubicBezTo>
                      <a:pt x="20" y="90"/>
                      <a:pt x="23" y="89"/>
                      <a:pt x="26" y="88"/>
                    </a:cubicBezTo>
                    <a:cubicBezTo>
                      <a:pt x="26" y="87"/>
                      <a:pt x="26" y="87"/>
                      <a:pt x="26" y="87"/>
                    </a:cubicBezTo>
                    <a:cubicBezTo>
                      <a:pt x="25" y="88"/>
                      <a:pt x="25" y="88"/>
                      <a:pt x="25" y="88"/>
                    </a:cubicBezTo>
                    <a:cubicBezTo>
                      <a:pt x="25" y="88"/>
                      <a:pt x="35" y="100"/>
                      <a:pt x="60" y="100"/>
                    </a:cubicBezTo>
                    <a:cubicBezTo>
                      <a:pt x="70" y="100"/>
                      <a:pt x="83" y="98"/>
                      <a:pt x="99" y="92"/>
                    </a:cubicBezTo>
                    <a:cubicBezTo>
                      <a:pt x="98" y="91"/>
                      <a:pt x="98" y="91"/>
                      <a:pt x="98" y="91"/>
                    </a:cubicBezTo>
                    <a:cubicBezTo>
                      <a:pt x="98" y="92"/>
                      <a:pt x="98" y="92"/>
                      <a:pt x="98" y="92"/>
                    </a:cubicBezTo>
                    <a:cubicBezTo>
                      <a:pt x="99" y="92"/>
                      <a:pt x="99" y="92"/>
                      <a:pt x="99" y="92"/>
                    </a:cubicBezTo>
                    <a:cubicBezTo>
                      <a:pt x="102" y="91"/>
                      <a:pt x="102" y="91"/>
                      <a:pt x="102" y="91"/>
                    </a:cubicBezTo>
                    <a:cubicBezTo>
                      <a:pt x="99" y="90"/>
                      <a:pt x="99" y="90"/>
                      <a:pt x="99" y="90"/>
                    </a:cubicBezTo>
                    <a:cubicBezTo>
                      <a:pt x="99" y="90"/>
                      <a:pt x="99" y="90"/>
                      <a:pt x="99" y="90"/>
                    </a:cubicBezTo>
                    <a:cubicBezTo>
                      <a:pt x="97" y="88"/>
                      <a:pt x="80" y="76"/>
                      <a:pt x="70" y="51"/>
                    </a:cubicBezTo>
                    <a:cubicBezTo>
                      <a:pt x="69" y="51"/>
                      <a:pt x="69" y="51"/>
                      <a:pt x="69" y="51"/>
                    </a:cubicBezTo>
                    <a:cubicBezTo>
                      <a:pt x="68" y="52"/>
                      <a:pt x="68" y="52"/>
                      <a:pt x="68" y="52"/>
                    </a:cubicBezTo>
                    <a:cubicBezTo>
                      <a:pt x="78" y="79"/>
                      <a:pt x="98" y="92"/>
                      <a:pt x="98" y="92"/>
                    </a:cubicBezTo>
                    <a:cubicBezTo>
                      <a:pt x="99" y="91"/>
                      <a:pt x="99" y="91"/>
                      <a:pt x="99" y="91"/>
                    </a:cubicBezTo>
                    <a:cubicBezTo>
                      <a:pt x="98" y="90"/>
                      <a:pt x="98" y="90"/>
                      <a:pt x="98" y="90"/>
                    </a:cubicBezTo>
                    <a:cubicBezTo>
                      <a:pt x="98" y="90"/>
                      <a:pt x="98" y="90"/>
                      <a:pt x="98" y="90"/>
                    </a:cubicBezTo>
                    <a:cubicBezTo>
                      <a:pt x="98" y="90"/>
                      <a:pt x="98" y="90"/>
                      <a:pt x="98" y="90"/>
                    </a:cubicBezTo>
                    <a:cubicBezTo>
                      <a:pt x="98" y="90"/>
                      <a:pt x="98" y="90"/>
                      <a:pt x="98" y="90"/>
                    </a:cubicBezTo>
                    <a:cubicBezTo>
                      <a:pt x="82" y="95"/>
                      <a:pt x="70" y="97"/>
                      <a:pt x="60" y="97"/>
                    </a:cubicBezTo>
                    <a:cubicBezTo>
                      <a:pt x="48" y="97"/>
                      <a:pt x="40" y="95"/>
                      <a:pt x="34" y="92"/>
                    </a:cubicBezTo>
                    <a:cubicBezTo>
                      <a:pt x="32" y="90"/>
                      <a:pt x="30" y="89"/>
                      <a:pt x="28" y="88"/>
                    </a:cubicBezTo>
                    <a:cubicBezTo>
                      <a:pt x="28" y="87"/>
                      <a:pt x="27" y="87"/>
                      <a:pt x="27" y="87"/>
                    </a:cubicBezTo>
                    <a:cubicBezTo>
                      <a:pt x="27" y="86"/>
                      <a:pt x="27" y="86"/>
                      <a:pt x="27" y="86"/>
                    </a:cubicBezTo>
                    <a:cubicBezTo>
                      <a:pt x="27" y="86"/>
                      <a:pt x="27" y="86"/>
                      <a:pt x="27" y="86"/>
                    </a:cubicBezTo>
                    <a:cubicBezTo>
                      <a:pt x="26" y="85"/>
                      <a:pt x="26" y="85"/>
                      <a:pt x="26" y="85"/>
                    </a:cubicBezTo>
                    <a:cubicBezTo>
                      <a:pt x="25" y="86"/>
                      <a:pt x="25" y="86"/>
                      <a:pt x="25" y="86"/>
                    </a:cubicBezTo>
                    <a:cubicBezTo>
                      <a:pt x="23" y="87"/>
                      <a:pt x="20" y="87"/>
                      <a:pt x="18" y="87"/>
                    </a:cubicBezTo>
                    <a:cubicBezTo>
                      <a:pt x="13" y="87"/>
                      <a:pt x="9" y="85"/>
                      <a:pt x="7" y="82"/>
                    </a:cubicBezTo>
                    <a:cubicBezTo>
                      <a:pt x="6" y="80"/>
                      <a:pt x="5" y="79"/>
                      <a:pt x="4" y="78"/>
                    </a:cubicBezTo>
                    <a:cubicBezTo>
                      <a:pt x="4" y="77"/>
                      <a:pt x="4" y="77"/>
                      <a:pt x="4" y="77"/>
                    </a:cubicBezTo>
                    <a:cubicBezTo>
                      <a:pt x="4" y="76"/>
                      <a:pt x="4" y="76"/>
                      <a:pt x="4" y="76"/>
                    </a:cubicBezTo>
                    <a:cubicBezTo>
                      <a:pt x="4" y="76"/>
                      <a:pt x="4" y="76"/>
                      <a:pt x="4" y="76"/>
                    </a:cubicBezTo>
                    <a:cubicBezTo>
                      <a:pt x="4" y="76"/>
                      <a:pt x="4" y="76"/>
                      <a:pt x="4" y="76"/>
                    </a:cubicBezTo>
                    <a:cubicBezTo>
                      <a:pt x="4" y="76"/>
                      <a:pt x="4" y="76"/>
                      <a:pt x="4" y="76"/>
                    </a:cubicBezTo>
                    <a:cubicBezTo>
                      <a:pt x="4" y="76"/>
                      <a:pt x="4" y="76"/>
                      <a:pt x="4" y="76"/>
                    </a:cubicBezTo>
                    <a:cubicBezTo>
                      <a:pt x="3" y="75"/>
                      <a:pt x="2" y="72"/>
                      <a:pt x="2" y="69"/>
                    </a:cubicBezTo>
                    <a:cubicBezTo>
                      <a:pt x="2" y="66"/>
                      <a:pt x="3" y="64"/>
                      <a:pt x="4" y="61"/>
                    </a:cubicBezTo>
                    <a:cubicBezTo>
                      <a:pt x="6" y="59"/>
                      <a:pt x="9" y="56"/>
                      <a:pt x="13" y="54"/>
                    </a:cubicBezTo>
                    <a:cubicBezTo>
                      <a:pt x="14" y="54"/>
                      <a:pt x="14" y="54"/>
                      <a:pt x="14" y="54"/>
                    </a:cubicBezTo>
                    <a:cubicBezTo>
                      <a:pt x="14" y="53"/>
                      <a:pt x="14" y="53"/>
                      <a:pt x="14" y="53"/>
                    </a:cubicBezTo>
                    <a:cubicBezTo>
                      <a:pt x="14" y="53"/>
                      <a:pt x="14" y="53"/>
                      <a:pt x="14" y="53"/>
                    </a:cubicBezTo>
                    <a:cubicBezTo>
                      <a:pt x="14" y="53"/>
                      <a:pt x="14" y="45"/>
                      <a:pt x="21" y="35"/>
                    </a:cubicBezTo>
                    <a:cubicBezTo>
                      <a:pt x="27" y="25"/>
                      <a:pt x="40" y="13"/>
                      <a:pt x="66" y="4"/>
                    </a:cubicBezTo>
                    <a:cubicBezTo>
                      <a:pt x="66" y="4"/>
                      <a:pt x="66" y="4"/>
                      <a:pt x="66" y="4"/>
                    </a:cubicBezTo>
                    <a:cubicBezTo>
                      <a:pt x="66" y="4"/>
                      <a:pt x="66" y="4"/>
                      <a:pt x="66" y="4"/>
                    </a:cubicBezTo>
                    <a:cubicBezTo>
                      <a:pt x="66" y="2"/>
                      <a:pt x="66" y="2"/>
                      <a:pt x="66" y="2"/>
                    </a:cubicBezTo>
                    <a:cubicBezTo>
                      <a:pt x="64" y="2"/>
                      <a:pt x="64" y="2"/>
                      <a:pt x="64" y="2"/>
                    </a:cubicBezTo>
                    <a:cubicBezTo>
                      <a:pt x="64" y="2"/>
                      <a:pt x="62" y="9"/>
                      <a:pt x="62" y="20"/>
                    </a:cubicBezTo>
                    <a:cubicBezTo>
                      <a:pt x="62" y="29"/>
                      <a:pt x="64" y="40"/>
                      <a:pt x="68" y="52"/>
                    </a:cubicBezTo>
                    <a:lnTo>
                      <a:pt x="69" y="5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8" name="Freeform 50"/>
            <p:cNvSpPr>
              <a:spLocks noEditPoints="1"/>
            </p:cNvSpPr>
            <p:nvPr/>
          </p:nvSpPr>
          <p:spPr bwMode="auto">
            <a:xfrm>
              <a:off x="3292476" y="2254250"/>
              <a:ext cx="249238" cy="120650"/>
            </a:xfrm>
            <a:custGeom>
              <a:avLst/>
              <a:gdLst>
                <a:gd name="T0" fmla="*/ 37 w 111"/>
                <a:gd name="T1" fmla="*/ 43 h 54"/>
                <a:gd name="T2" fmla="*/ 29 w 111"/>
                <a:gd name="T3" fmla="*/ 49 h 54"/>
                <a:gd name="T4" fmla="*/ 26 w 111"/>
                <a:gd name="T5" fmla="*/ 53 h 54"/>
                <a:gd name="T6" fmla="*/ 30 w 111"/>
                <a:gd name="T7" fmla="*/ 53 h 54"/>
                <a:gd name="T8" fmla="*/ 37 w 111"/>
                <a:gd name="T9" fmla="*/ 44 h 54"/>
                <a:gd name="T10" fmla="*/ 37 w 111"/>
                <a:gd name="T11" fmla="*/ 43 h 54"/>
                <a:gd name="T12" fmla="*/ 27 w 111"/>
                <a:gd name="T13" fmla="*/ 34 h 54"/>
                <a:gd name="T14" fmla="*/ 18 w 111"/>
                <a:gd name="T15" fmla="*/ 27 h 54"/>
                <a:gd name="T16" fmla="*/ 41 w 111"/>
                <a:gd name="T17" fmla="*/ 7 h 54"/>
                <a:gd name="T18" fmla="*/ 46 w 111"/>
                <a:gd name="T19" fmla="*/ 7 h 54"/>
                <a:gd name="T20" fmla="*/ 69 w 111"/>
                <a:gd name="T21" fmla="*/ 21 h 54"/>
                <a:gd name="T22" fmla="*/ 45 w 111"/>
                <a:gd name="T23" fmla="*/ 32 h 54"/>
                <a:gd name="T24" fmla="*/ 27 w 111"/>
                <a:gd name="T25" fmla="*/ 34 h 54"/>
                <a:gd name="T26" fmla="*/ 58 w 111"/>
                <a:gd name="T27" fmla="*/ 0 h 54"/>
                <a:gd name="T28" fmla="*/ 54 w 111"/>
                <a:gd name="T29" fmla="*/ 0 h 54"/>
                <a:gd name="T30" fmla="*/ 1 w 111"/>
                <a:gd name="T31" fmla="*/ 38 h 54"/>
                <a:gd name="T32" fmla="*/ 16 w 111"/>
                <a:gd name="T33" fmla="*/ 53 h 54"/>
                <a:gd name="T34" fmla="*/ 34 w 111"/>
                <a:gd name="T35" fmla="*/ 35 h 54"/>
                <a:gd name="T36" fmla="*/ 36 w 111"/>
                <a:gd name="T37" fmla="*/ 35 h 54"/>
                <a:gd name="T38" fmla="*/ 45 w 111"/>
                <a:gd name="T39" fmla="*/ 42 h 54"/>
                <a:gd name="T40" fmla="*/ 42 w 111"/>
                <a:gd name="T41" fmla="*/ 53 h 54"/>
                <a:gd name="T42" fmla="*/ 56 w 111"/>
                <a:gd name="T43" fmla="*/ 52 h 54"/>
                <a:gd name="T44" fmla="*/ 111 w 111"/>
                <a:gd name="T45" fmla="*/ 34 h 54"/>
                <a:gd name="T46" fmla="*/ 58 w 111"/>
                <a:gd name="T4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1" h="54">
                  <a:moveTo>
                    <a:pt x="37" y="43"/>
                  </a:moveTo>
                  <a:cubicBezTo>
                    <a:pt x="36" y="43"/>
                    <a:pt x="30" y="48"/>
                    <a:pt x="29" y="49"/>
                  </a:cubicBezTo>
                  <a:cubicBezTo>
                    <a:pt x="28" y="50"/>
                    <a:pt x="27" y="52"/>
                    <a:pt x="26" y="53"/>
                  </a:cubicBezTo>
                  <a:cubicBezTo>
                    <a:pt x="27" y="53"/>
                    <a:pt x="29" y="53"/>
                    <a:pt x="30" y="53"/>
                  </a:cubicBezTo>
                  <a:cubicBezTo>
                    <a:pt x="33" y="51"/>
                    <a:pt x="36" y="47"/>
                    <a:pt x="37" y="44"/>
                  </a:cubicBezTo>
                  <a:cubicBezTo>
                    <a:pt x="37" y="43"/>
                    <a:pt x="37" y="43"/>
                    <a:pt x="37" y="43"/>
                  </a:cubicBezTo>
                  <a:moveTo>
                    <a:pt x="27" y="34"/>
                  </a:moveTo>
                  <a:cubicBezTo>
                    <a:pt x="22" y="34"/>
                    <a:pt x="19" y="32"/>
                    <a:pt x="18" y="27"/>
                  </a:cubicBezTo>
                  <a:cubicBezTo>
                    <a:pt x="17" y="18"/>
                    <a:pt x="27" y="9"/>
                    <a:pt x="41" y="7"/>
                  </a:cubicBezTo>
                  <a:cubicBezTo>
                    <a:pt x="43" y="7"/>
                    <a:pt x="45" y="7"/>
                    <a:pt x="46" y="7"/>
                  </a:cubicBezTo>
                  <a:cubicBezTo>
                    <a:pt x="58" y="7"/>
                    <a:pt x="68" y="13"/>
                    <a:pt x="69" y="21"/>
                  </a:cubicBezTo>
                  <a:cubicBezTo>
                    <a:pt x="70" y="30"/>
                    <a:pt x="59" y="30"/>
                    <a:pt x="45" y="32"/>
                  </a:cubicBezTo>
                  <a:cubicBezTo>
                    <a:pt x="38" y="33"/>
                    <a:pt x="32" y="34"/>
                    <a:pt x="27" y="34"/>
                  </a:cubicBezTo>
                  <a:moveTo>
                    <a:pt x="58" y="0"/>
                  </a:moveTo>
                  <a:cubicBezTo>
                    <a:pt x="57" y="0"/>
                    <a:pt x="55" y="0"/>
                    <a:pt x="54" y="0"/>
                  </a:cubicBezTo>
                  <a:cubicBezTo>
                    <a:pt x="24" y="1"/>
                    <a:pt x="0" y="18"/>
                    <a:pt x="1" y="38"/>
                  </a:cubicBezTo>
                  <a:cubicBezTo>
                    <a:pt x="1" y="48"/>
                    <a:pt x="7" y="52"/>
                    <a:pt x="16" y="53"/>
                  </a:cubicBezTo>
                  <a:cubicBezTo>
                    <a:pt x="20" y="45"/>
                    <a:pt x="26" y="38"/>
                    <a:pt x="34" y="35"/>
                  </a:cubicBezTo>
                  <a:cubicBezTo>
                    <a:pt x="35" y="35"/>
                    <a:pt x="36" y="35"/>
                    <a:pt x="36" y="35"/>
                  </a:cubicBezTo>
                  <a:cubicBezTo>
                    <a:pt x="41" y="35"/>
                    <a:pt x="45" y="38"/>
                    <a:pt x="45" y="42"/>
                  </a:cubicBezTo>
                  <a:cubicBezTo>
                    <a:pt x="45" y="45"/>
                    <a:pt x="44" y="49"/>
                    <a:pt x="42" y="53"/>
                  </a:cubicBezTo>
                  <a:cubicBezTo>
                    <a:pt x="47" y="52"/>
                    <a:pt x="52" y="52"/>
                    <a:pt x="56" y="52"/>
                  </a:cubicBezTo>
                  <a:cubicBezTo>
                    <a:pt x="87" y="51"/>
                    <a:pt x="111" y="54"/>
                    <a:pt x="111" y="34"/>
                  </a:cubicBezTo>
                  <a:cubicBezTo>
                    <a:pt x="110" y="15"/>
                    <a:pt x="86" y="0"/>
                    <a:pt x="58" y="0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51"/>
            <p:cNvSpPr>
              <a:spLocks/>
            </p:cNvSpPr>
            <p:nvPr/>
          </p:nvSpPr>
          <p:spPr bwMode="auto">
            <a:xfrm>
              <a:off x="3328988" y="2333625"/>
              <a:ext cx="65088" cy="39687"/>
            </a:xfrm>
            <a:custGeom>
              <a:avLst/>
              <a:gdLst>
                <a:gd name="T0" fmla="*/ 20 w 29"/>
                <a:gd name="T1" fmla="*/ 0 h 18"/>
                <a:gd name="T2" fmla="*/ 18 w 29"/>
                <a:gd name="T3" fmla="*/ 0 h 18"/>
                <a:gd name="T4" fmla="*/ 0 w 29"/>
                <a:gd name="T5" fmla="*/ 18 h 18"/>
                <a:gd name="T6" fmla="*/ 9 w 29"/>
                <a:gd name="T7" fmla="*/ 18 h 18"/>
                <a:gd name="T8" fmla="*/ 10 w 29"/>
                <a:gd name="T9" fmla="*/ 18 h 18"/>
                <a:gd name="T10" fmla="*/ 13 w 29"/>
                <a:gd name="T11" fmla="*/ 14 h 18"/>
                <a:gd name="T12" fmla="*/ 21 w 29"/>
                <a:gd name="T13" fmla="*/ 8 h 18"/>
                <a:gd name="T14" fmla="*/ 21 w 29"/>
                <a:gd name="T15" fmla="*/ 9 h 18"/>
                <a:gd name="T16" fmla="*/ 14 w 29"/>
                <a:gd name="T17" fmla="*/ 18 h 18"/>
                <a:gd name="T18" fmla="*/ 26 w 29"/>
                <a:gd name="T19" fmla="*/ 18 h 18"/>
                <a:gd name="T20" fmla="*/ 29 w 29"/>
                <a:gd name="T21" fmla="*/ 7 h 18"/>
                <a:gd name="T22" fmla="*/ 20 w 29"/>
                <a:gd name="T2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18">
                  <a:moveTo>
                    <a:pt x="20" y="0"/>
                  </a:moveTo>
                  <a:cubicBezTo>
                    <a:pt x="20" y="0"/>
                    <a:pt x="19" y="0"/>
                    <a:pt x="18" y="0"/>
                  </a:cubicBezTo>
                  <a:cubicBezTo>
                    <a:pt x="10" y="3"/>
                    <a:pt x="4" y="10"/>
                    <a:pt x="0" y="18"/>
                  </a:cubicBezTo>
                  <a:cubicBezTo>
                    <a:pt x="3" y="18"/>
                    <a:pt x="6" y="18"/>
                    <a:pt x="9" y="18"/>
                  </a:cubicBezTo>
                  <a:cubicBezTo>
                    <a:pt x="9" y="18"/>
                    <a:pt x="10" y="18"/>
                    <a:pt x="10" y="18"/>
                  </a:cubicBezTo>
                  <a:cubicBezTo>
                    <a:pt x="11" y="17"/>
                    <a:pt x="12" y="15"/>
                    <a:pt x="13" y="14"/>
                  </a:cubicBezTo>
                  <a:cubicBezTo>
                    <a:pt x="14" y="13"/>
                    <a:pt x="20" y="8"/>
                    <a:pt x="21" y="8"/>
                  </a:cubicBezTo>
                  <a:cubicBezTo>
                    <a:pt x="21" y="8"/>
                    <a:pt x="21" y="8"/>
                    <a:pt x="21" y="9"/>
                  </a:cubicBezTo>
                  <a:cubicBezTo>
                    <a:pt x="20" y="12"/>
                    <a:pt x="17" y="16"/>
                    <a:pt x="14" y="18"/>
                  </a:cubicBezTo>
                  <a:cubicBezTo>
                    <a:pt x="18" y="18"/>
                    <a:pt x="22" y="18"/>
                    <a:pt x="26" y="18"/>
                  </a:cubicBezTo>
                  <a:cubicBezTo>
                    <a:pt x="28" y="14"/>
                    <a:pt x="29" y="10"/>
                    <a:pt x="29" y="7"/>
                  </a:cubicBezTo>
                  <a:cubicBezTo>
                    <a:pt x="29" y="3"/>
                    <a:pt x="25" y="0"/>
                    <a:pt x="20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52"/>
            <p:cNvSpPr>
              <a:spLocks/>
            </p:cNvSpPr>
            <p:nvPr/>
          </p:nvSpPr>
          <p:spPr bwMode="auto">
            <a:xfrm>
              <a:off x="3352801" y="2578100"/>
              <a:ext cx="98425" cy="49212"/>
            </a:xfrm>
            <a:custGeom>
              <a:avLst/>
              <a:gdLst>
                <a:gd name="T0" fmla="*/ 13 w 44"/>
                <a:gd name="T1" fmla="*/ 0 h 22"/>
                <a:gd name="T2" fmla="*/ 0 w 44"/>
                <a:gd name="T3" fmla="*/ 7 h 22"/>
                <a:gd name="T4" fmla="*/ 22 w 44"/>
                <a:gd name="T5" fmla="*/ 22 h 22"/>
                <a:gd name="T6" fmla="*/ 22 w 44"/>
                <a:gd name="T7" fmla="*/ 22 h 22"/>
                <a:gd name="T8" fmla="*/ 44 w 44"/>
                <a:gd name="T9" fmla="*/ 7 h 22"/>
                <a:gd name="T10" fmla="*/ 30 w 44"/>
                <a:gd name="T11" fmla="*/ 0 h 22"/>
                <a:gd name="T12" fmla="*/ 26 w 44"/>
                <a:gd name="T13" fmla="*/ 0 h 22"/>
                <a:gd name="T14" fmla="*/ 23 w 44"/>
                <a:gd name="T15" fmla="*/ 0 h 22"/>
                <a:gd name="T16" fmla="*/ 22 w 44"/>
                <a:gd name="T17" fmla="*/ 0 h 22"/>
                <a:gd name="T18" fmla="*/ 13 w 44"/>
                <a:gd name="T1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22">
                  <a:moveTo>
                    <a:pt x="13" y="0"/>
                  </a:moveTo>
                  <a:cubicBezTo>
                    <a:pt x="5" y="0"/>
                    <a:pt x="0" y="1"/>
                    <a:pt x="0" y="7"/>
                  </a:cubicBezTo>
                  <a:cubicBezTo>
                    <a:pt x="0" y="15"/>
                    <a:pt x="10" y="22"/>
                    <a:pt x="22" y="22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34" y="22"/>
                    <a:pt x="44" y="15"/>
                    <a:pt x="44" y="7"/>
                  </a:cubicBezTo>
                  <a:cubicBezTo>
                    <a:pt x="44" y="1"/>
                    <a:pt x="38" y="0"/>
                    <a:pt x="30" y="0"/>
                  </a:cubicBezTo>
                  <a:cubicBezTo>
                    <a:pt x="29" y="0"/>
                    <a:pt x="28" y="0"/>
                    <a:pt x="26" y="0"/>
                  </a:cubicBezTo>
                  <a:cubicBezTo>
                    <a:pt x="25" y="0"/>
                    <a:pt x="24" y="0"/>
                    <a:pt x="23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9" y="0"/>
                    <a:pt x="16" y="0"/>
                    <a:pt x="13" y="0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53"/>
            <p:cNvSpPr>
              <a:spLocks/>
            </p:cNvSpPr>
            <p:nvPr/>
          </p:nvSpPr>
          <p:spPr bwMode="auto">
            <a:xfrm>
              <a:off x="3330576" y="2270125"/>
              <a:ext cx="119063" cy="60325"/>
            </a:xfrm>
            <a:custGeom>
              <a:avLst/>
              <a:gdLst>
                <a:gd name="T0" fmla="*/ 29 w 53"/>
                <a:gd name="T1" fmla="*/ 0 h 27"/>
                <a:gd name="T2" fmla="*/ 24 w 53"/>
                <a:gd name="T3" fmla="*/ 0 h 27"/>
                <a:gd name="T4" fmla="*/ 1 w 53"/>
                <a:gd name="T5" fmla="*/ 20 h 27"/>
                <a:gd name="T6" fmla="*/ 10 w 53"/>
                <a:gd name="T7" fmla="*/ 27 h 27"/>
                <a:gd name="T8" fmla="*/ 28 w 53"/>
                <a:gd name="T9" fmla="*/ 25 h 27"/>
                <a:gd name="T10" fmla="*/ 52 w 53"/>
                <a:gd name="T11" fmla="*/ 14 h 27"/>
                <a:gd name="T12" fmla="*/ 29 w 53"/>
                <a:gd name="T1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27">
                  <a:moveTo>
                    <a:pt x="29" y="0"/>
                  </a:moveTo>
                  <a:cubicBezTo>
                    <a:pt x="28" y="0"/>
                    <a:pt x="26" y="0"/>
                    <a:pt x="24" y="0"/>
                  </a:cubicBezTo>
                  <a:cubicBezTo>
                    <a:pt x="10" y="2"/>
                    <a:pt x="0" y="11"/>
                    <a:pt x="1" y="20"/>
                  </a:cubicBezTo>
                  <a:cubicBezTo>
                    <a:pt x="2" y="25"/>
                    <a:pt x="5" y="27"/>
                    <a:pt x="10" y="27"/>
                  </a:cubicBezTo>
                  <a:cubicBezTo>
                    <a:pt x="15" y="27"/>
                    <a:pt x="21" y="26"/>
                    <a:pt x="28" y="25"/>
                  </a:cubicBezTo>
                  <a:cubicBezTo>
                    <a:pt x="42" y="23"/>
                    <a:pt x="53" y="23"/>
                    <a:pt x="52" y="14"/>
                  </a:cubicBezTo>
                  <a:cubicBezTo>
                    <a:pt x="51" y="6"/>
                    <a:pt x="41" y="0"/>
                    <a:pt x="29" y="0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54"/>
            <p:cNvSpPr>
              <a:spLocks/>
            </p:cNvSpPr>
            <p:nvPr/>
          </p:nvSpPr>
          <p:spPr bwMode="auto">
            <a:xfrm>
              <a:off x="2908301" y="3468688"/>
              <a:ext cx="1366838" cy="1017587"/>
            </a:xfrm>
            <a:custGeom>
              <a:avLst/>
              <a:gdLst>
                <a:gd name="T0" fmla="*/ 532 w 609"/>
                <a:gd name="T1" fmla="*/ 0 h 453"/>
                <a:gd name="T2" fmla="*/ 67 w 609"/>
                <a:gd name="T3" fmla="*/ 314 h 453"/>
                <a:gd name="T4" fmla="*/ 11 w 609"/>
                <a:gd name="T5" fmla="*/ 431 h 453"/>
                <a:gd name="T6" fmla="*/ 132 w 609"/>
                <a:gd name="T7" fmla="*/ 425 h 453"/>
                <a:gd name="T8" fmla="*/ 138 w 609"/>
                <a:gd name="T9" fmla="*/ 389 h 453"/>
                <a:gd name="T10" fmla="*/ 165 w 609"/>
                <a:gd name="T11" fmla="*/ 403 h 453"/>
                <a:gd name="T12" fmla="*/ 171 w 609"/>
                <a:gd name="T13" fmla="*/ 376 h 453"/>
                <a:gd name="T14" fmla="*/ 194 w 609"/>
                <a:gd name="T15" fmla="*/ 384 h 453"/>
                <a:gd name="T16" fmla="*/ 210 w 609"/>
                <a:gd name="T17" fmla="*/ 344 h 453"/>
                <a:gd name="T18" fmla="*/ 250 w 609"/>
                <a:gd name="T19" fmla="*/ 344 h 453"/>
                <a:gd name="T20" fmla="*/ 265 w 609"/>
                <a:gd name="T21" fmla="*/ 336 h 453"/>
                <a:gd name="T22" fmla="*/ 280 w 609"/>
                <a:gd name="T23" fmla="*/ 294 h 453"/>
                <a:gd name="T24" fmla="*/ 312 w 609"/>
                <a:gd name="T25" fmla="*/ 304 h 453"/>
                <a:gd name="T26" fmla="*/ 343 w 609"/>
                <a:gd name="T27" fmla="*/ 283 h 453"/>
                <a:gd name="T28" fmla="*/ 349 w 609"/>
                <a:gd name="T29" fmla="*/ 254 h 453"/>
                <a:gd name="T30" fmla="*/ 376 w 609"/>
                <a:gd name="T31" fmla="*/ 261 h 453"/>
                <a:gd name="T32" fmla="*/ 435 w 609"/>
                <a:gd name="T33" fmla="*/ 221 h 453"/>
                <a:gd name="T34" fmla="*/ 442 w 609"/>
                <a:gd name="T35" fmla="*/ 196 h 453"/>
                <a:gd name="T36" fmla="*/ 468 w 609"/>
                <a:gd name="T37" fmla="*/ 199 h 453"/>
                <a:gd name="T38" fmla="*/ 557 w 609"/>
                <a:gd name="T39" fmla="*/ 138 h 453"/>
                <a:gd name="T40" fmla="*/ 591 w 609"/>
                <a:gd name="T41" fmla="*/ 144 h 453"/>
                <a:gd name="T42" fmla="*/ 592 w 609"/>
                <a:gd name="T43" fmla="*/ 108 h 453"/>
                <a:gd name="T44" fmla="*/ 532 w 609"/>
                <a:gd name="T45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9" h="453">
                  <a:moveTo>
                    <a:pt x="532" y="0"/>
                  </a:moveTo>
                  <a:cubicBezTo>
                    <a:pt x="67" y="314"/>
                    <a:pt x="67" y="314"/>
                    <a:pt x="67" y="314"/>
                  </a:cubicBezTo>
                  <a:cubicBezTo>
                    <a:pt x="30" y="339"/>
                    <a:pt x="0" y="416"/>
                    <a:pt x="11" y="431"/>
                  </a:cubicBezTo>
                  <a:cubicBezTo>
                    <a:pt x="22" y="447"/>
                    <a:pt x="91" y="453"/>
                    <a:pt x="132" y="425"/>
                  </a:cubicBezTo>
                  <a:cubicBezTo>
                    <a:pt x="138" y="389"/>
                    <a:pt x="138" y="389"/>
                    <a:pt x="138" y="389"/>
                  </a:cubicBezTo>
                  <a:cubicBezTo>
                    <a:pt x="165" y="403"/>
                    <a:pt x="165" y="403"/>
                    <a:pt x="165" y="403"/>
                  </a:cubicBezTo>
                  <a:cubicBezTo>
                    <a:pt x="171" y="376"/>
                    <a:pt x="171" y="376"/>
                    <a:pt x="171" y="376"/>
                  </a:cubicBezTo>
                  <a:cubicBezTo>
                    <a:pt x="194" y="384"/>
                    <a:pt x="194" y="384"/>
                    <a:pt x="194" y="384"/>
                  </a:cubicBezTo>
                  <a:cubicBezTo>
                    <a:pt x="194" y="384"/>
                    <a:pt x="197" y="353"/>
                    <a:pt x="210" y="344"/>
                  </a:cubicBezTo>
                  <a:cubicBezTo>
                    <a:pt x="217" y="340"/>
                    <a:pt x="250" y="344"/>
                    <a:pt x="250" y="344"/>
                  </a:cubicBezTo>
                  <a:cubicBezTo>
                    <a:pt x="265" y="336"/>
                    <a:pt x="265" y="336"/>
                    <a:pt x="265" y="336"/>
                  </a:cubicBezTo>
                  <a:cubicBezTo>
                    <a:pt x="280" y="294"/>
                    <a:pt x="280" y="294"/>
                    <a:pt x="280" y="294"/>
                  </a:cubicBezTo>
                  <a:cubicBezTo>
                    <a:pt x="312" y="304"/>
                    <a:pt x="312" y="304"/>
                    <a:pt x="312" y="304"/>
                  </a:cubicBezTo>
                  <a:cubicBezTo>
                    <a:pt x="343" y="283"/>
                    <a:pt x="343" y="283"/>
                    <a:pt x="343" y="283"/>
                  </a:cubicBezTo>
                  <a:cubicBezTo>
                    <a:pt x="349" y="254"/>
                    <a:pt x="349" y="254"/>
                    <a:pt x="349" y="254"/>
                  </a:cubicBezTo>
                  <a:cubicBezTo>
                    <a:pt x="376" y="261"/>
                    <a:pt x="376" y="261"/>
                    <a:pt x="376" y="261"/>
                  </a:cubicBezTo>
                  <a:cubicBezTo>
                    <a:pt x="435" y="221"/>
                    <a:pt x="435" y="221"/>
                    <a:pt x="435" y="221"/>
                  </a:cubicBezTo>
                  <a:cubicBezTo>
                    <a:pt x="442" y="196"/>
                    <a:pt x="442" y="196"/>
                    <a:pt x="442" y="196"/>
                  </a:cubicBezTo>
                  <a:cubicBezTo>
                    <a:pt x="468" y="199"/>
                    <a:pt x="468" y="199"/>
                    <a:pt x="468" y="199"/>
                  </a:cubicBezTo>
                  <a:cubicBezTo>
                    <a:pt x="557" y="138"/>
                    <a:pt x="557" y="138"/>
                    <a:pt x="557" y="138"/>
                  </a:cubicBezTo>
                  <a:cubicBezTo>
                    <a:pt x="557" y="138"/>
                    <a:pt x="573" y="156"/>
                    <a:pt x="591" y="144"/>
                  </a:cubicBezTo>
                  <a:cubicBezTo>
                    <a:pt x="609" y="132"/>
                    <a:pt x="592" y="108"/>
                    <a:pt x="592" y="108"/>
                  </a:cubicBezTo>
                  <a:lnTo>
                    <a:pt x="53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55"/>
            <p:cNvSpPr>
              <a:spLocks/>
            </p:cNvSpPr>
            <p:nvPr/>
          </p:nvSpPr>
          <p:spPr bwMode="auto">
            <a:xfrm>
              <a:off x="2938463" y="3579813"/>
              <a:ext cx="1262063" cy="873125"/>
            </a:xfrm>
            <a:custGeom>
              <a:avLst/>
              <a:gdLst>
                <a:gd name="T0" fmla="*/ 548 w 563"/>
                <a:gd name="T1" fmla="*/ 0 h 389"/>
                <a:gd name="T2" fmla="*/ 16 w 563"/>
                <a:gd name="T3" fmla="*/ 360 h 389"/>
                <a:gd name="T4" fmla="*/ 27 w 563"/>
                <a:gd name="T5" fmla="*/ 374 h 389"/>
                <a:gd name="T6" fmla="*/ 563 w 563"/>
                <a:gd name="T7" fmla="*/ 11 h 389"/>
                <a:gd name="T8" fmla="*/ 546 w 563"/>
                <a:gd name="T9" fmla="*/ 1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3" h="389">
                  <a:moveTo>
                    <a:pt x="548" y="0"/>
                  </a:moveTo>
                  <a:cubicBezTo>
                    <a:pt x="548" y="0"/>
                    <a:pt x="31" y="349"/>
                    <a:pt x="16" y="360"/>
                  </a:cubicBezTo>
                  <a:cubicBezTo>
                    <a:pt x="0" y="371"/>
                    <a:pt x="5" y="389"/>
                    <a:pt x="27" y="374"/>
                  </a:cubicBezTo>
                  <a:cubicBezTo>
                    <a:pt x="49" y="359"/>
                    <a:pt x="563" y="11"/>
                    <a:pt x="563" y="11"/>
                  </a:cubicBezTo>
                  <a:cubicBezTo>
                    <a:pt x="546" y="1"/>
                    <a:pt x="546" y="1"/>
                    <a:pt x="546" y="1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56"/>
            <p:cNvSpPr>
              <a:spLocks/>
            </p:cNvSpPr>
            <p:nvPr/>
          </p:nvSpPr>
          <p:spPr bwMode="auto">
            <a:xfrm>
              <a:off x="2995613" y="3611563"/>
              <a:ext cx="1252538" cy="850900"/>
            </a:xfrm>
            <a:custGeom>
              <a:avLst/>
              <a:gdLst>
                <a:gd name="T0" fmla="*/ 550 w 558"/>
                <a:gd name="T1" fmla="*/ 0 h 379"/>
                <a:gd name="T2" fmla="*/ 17 w 558"/>
                <a:gd name="T3" fmla="*/ 360 h 379"/>
                <a:gd name="T4" fmla="*/ 22 w 558"/>
                <a:gd name="T5" fmla="*/ 364 h 379"/>
                <a:gd name="T6" fmla="*/ 558 w 558"/>
                <a:gd name="T7" fmla="*/ 1 h 379"/>
                <a:gd name="T8" fmla="*/ 548 w 558"/>
                <a:gd name="T9" fmla="*/ 1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8" h="379">
                  <a:moveTo>
                    <a:pt x="550" y="0"/>
                  </a:moveTo>
                  <a:cubicBezTo>
                    <a:pt x="550" y="0"/>
                    <a:pt x="33" y="349"/>
                    <a:pt x="17" y="360"/>
                  </a:cubicBezTo>
                  <a:cubicBezTo>
                    <a:pt x="1" y="371"/>
                    <a:pt x="0" y="379"/>
                    <a:pt x="22" y="364"/>
                  </a:cubicBezTo>
                  <a:cubicBezTo>
                    <a:pt x="44" y="349"/>
                    <a:pt x="558" y="1"/>
                    <a:pt x="558" y="1"/>
                  </a:cubicBezTo>
                  <a:cubicBezTo>
                    <a:pt x="548" y="1"/>
                    <a:pt x="548" y="1"/>
                    <a:pt x="548" y="1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57"/>
            <p:cNvSpPr>
              <a:spLocks noEditPoints="1"/>
            </p:cNvSpPr>
            <p:nvPr/>
          </p:nvSpPr>
          <p:spPr bwMode="auto">
            <a:xfrm>
              <a:off x="3998913" y="2805113"/>
              <a:ext cx="1077913" cy="1077912"/>
            </a:xfrm>
            <a:custGeom>
              <a:avLst/>
              <a:gdLst>
                <a:gd name="T0" fmla="*/ 65 w 480"/>
                <a:gd name="T1" fmla="*/ 359 h 480"/>
                <a:gd name="T2" fmla="*/ 358 w 480"/>
                <a:gd name="T3" fmla="*/ 415 h 480"/>
                <a:gd name="T4" fmla="*/ 415 w 480"/>
                <a:gd name="T5" fmla="*/ 122 h 480"/>
                <a:gd name="T6" fmla="*/ 122 w 480"/>
                <a:gd name="T7" fmla="*/ 66 h 480"/>
                <a:gd name="T8" fmla="*/ 65 w 480"/>
                <a:gd name="T9" fmla="*/ 359 h 480"/>
                <a:gd name="T10" fmla="*/ 286 w 480"/>
                <a:gd name="T11" fmla="*/ 147 h 480"/>
                <a:gd name="T12" fmla="*/ 358 w 480"/>
                <a:gd name="T13" fmla="*/ 161 h 480"/>
                <a:gd name="T14" fmla="*/ 344 w 480"/>
                <a:gd name="T15" fmla="*/ 232 h 480"/>
                <a:gd name="T16" fmla="*/ 272 w 480"/>
                <a:gd name="T17" fmla="*/ 219 h 480"/>
                <a:gd name="T18" fmla="*/ 286 w 480"/>
                <a:gd name="T19" fmla="*/ 147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0" h="480">
                  <a:moveTo>
                    <a:pt x="65" y="359"/>
                  </a:moveTo>
                  <a:cubicBezTo>
                    <a:pt x="131" y="455"/>
                    <a:pt x="262" y="480"/>
                    <a:pt x="358" y="415"/>
                  </a:cubicBezTo>
                  <a:cubicBezTo>
                    <a:pt x="455" y="350"/>
                    <a:pt x="480" y="219"/>
                    <a:pt x="415" y="122"/>
                  </a:cubicBezTo>
                  <a:cubicBezTo>
                    <a:pt x="349" y="26"/>
                    <a:pt x="218" y="0"/>
                    <a:pt x="122" y="66"/>
                  </a:cubicBezTo>
                  <a:cubicBezTo>
                    <a:pt x="25" y="131"/>
                    <a:pt x="0" y="262"/>
                    <a:pt x="65" y="359"/>
                  </a:cubicBezTo>
                  <a:moveTo>
                    <a:pt x="286" y="147"/>
                  </a:moveTo>
                  <a:cubicBezTo>
                    <a:pt x="310" y="131"/>
                    <a:pt x="342" y="137"/>
                    <a:pt x="358" y="161"/>
                  </a:cubicBezTo>
                  <a:cubicBezTo>
                    <a:pt x="374" y="184"/>
                    <a:pt x="368" y="216"/>
                    <a:pt x="344" y="232"/>
                  </a:cubicBezTo>
                  <a:cubicBezTo>
                    <a:pt x="320" y="248"/>
                    <a:pt x="288" y="242"/>
                    <a:pt x="272" y="219"/>
                  </a:cubicBezTo>
                  <a:cubicBezTo>
                    <a:pt x="256" y="195"/>
                    <a:pt x="262" y="163"/>
                    <a:pt x="286" y="14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58"/>
            <p:cNvSpPr>
              <a:spLocks noEditPoints="1"/>
            </p:cNvSpPr>
            <p:nvPr/>
          </p:nvSpPr>
          <p:spPr bwMode="auto">
            <a:xfrm>
              <a:off x="4143376" y="2871788"/>
              <a:ext cx="868363" cy="892175"/>
            </a:xfrm>
            <a:custGeom>
              <a:avLst/>
              <a:gdLst>
                <a:gd name="T0" fmla="*/ 165 w 387"/>
                <a:gd name="T1" fmla="*/ 395 h 397"/>
                <a:gd name="T2" fmla="*/ 280 w 387"/>
                <a:gd name="T3" fmla="*/ 364 h 397"/>
                <a:gd name="T4" fmla="*/ 329 w 387"/>
                <a:gd name="T5" fmla="*/ 107 h 397"/>
                <a:gd name="T6" fmla="*/ 72 w 387"/>
                <a:gd name="T7" fmla="*/ 57 h 397"/>
                <a:gd name="T8" fmla="*/ 0 w 387"/>
                <a:gd name="T9" fmla="*/ 152 h 397"/>
                <a:gd name="T10" fmla="*/ 165 w 387"/>
                <a:gd name="T11" fmla="*/ 395 h 397"/>
                <a:gd name="T12" fmla="*/ 222 w 387"/>
                <a:gd name="T13" fmla="*/ 117 h 397"/>
                <a:gd name="T14" fmla="*/ 294 w 387"/>
                <a:gd name="T15" fmla="*/ 131 h 397"/>
                <a:gd name="T16" fmla="*/ 280 w 387"/>
                <a:gd name="T17" fmla="*/ 202 h 397"/>
                <a:gd name="T18" fmla="*/ 208 w 387"/>
                <a:gd name="T19" fmla="*/ 189 h 397"/>
                <a:gd name="T20" fmla="*/ 222 w 387"/>
                <a:gd name="T21" fmla="*/ 117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7" h="397">
                  <a:moveTo>
                    <a:pt x="165" y="395"/>
                  </a:moveTo>
                  <a:cubicBezTo>
                    <a:pt x="204" y="397"/>
                    <a:pt x="245" y="387"/>
                    <a:pt x="280" y="364"/>
                  </a:cubicBezTo>
                  <a:cubicBezTo>
                    <a:pt x="364" y="306"/>
                    <a:pt x="387" y="191"/>
                    <a:pt x="329" y="107"/>
                  </a:cubicBezTo>
                  <a:cubicBezTo>
                    <a:pt x="272" y="22"/>
                    <a:pt x="157" y="0"/>
                    <a:pt x="72" y="57"/>
                  </a:cubicBezTo>
                  <a:cubicBezTo>
                    <a:pt x="37" y="81"/>
                    <a:pt x="13" y="115"/>
                    <a:pt x="0" y="152"/>
                  </a:cubicBezTo>
                  <a:cubicBezTo>
                    <a:pt x="165" y="395"/>
                    <a:pt x="165" y="395"/>
                    <a:pt x="165" y="395"/>
                  </a:cubicBezTo>
                  <a:moveTo>
                    <a:pt x="222" y="117"/>
                  </a:moveTo>
                  <a:cubicBezTo>
                    <a:pt x="246" y="101"/>
                    <a:pt x="278" y="107"/>
                    <a:pt x="294" y="131"/>
                  </a:cubicBezTo>
                  <a:cubicBezTo>
                    <a:pt x="310" y="154"/>
                    <a:pt x="304" y="186"/>
                    <a:pt x="280" y="202"/>
                  </a:cubicBezTo>
                  <a:cubicBezTo>
                    <a:pt x="256" y="218"/>
                    <a:pt x="224" y="212"/>
                    <a:pt x="208" y="189"/>
                  </a:cubicBezTo>
                  <a:cubicBezTo>
                    <a:pt x="192" y="165"/>
                    <a:pt x="198" y="133"/>
                    <a:pt x="222" y="117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59"/>
            <p:cNvSpPr>
              <a:spLocks/>
            </p:cNvSpPr>
            <p:nvPr/>
          </p:nvSpPr>
          <p:spPr bwMode="auto">
            <a:xfrm>
              <a:off x="3595688" y="3763963"/>
              <a:ext cx="955675" cy="1401762"/>
            </a:xfrm>
            <a:custGeom>
              <a:avLst/>
              <a:gdLst>
                <a:gd name="T0" fmla="*/ 426 w 426"/>
                <a:gd name="T1" fmla="*/ 68 h 624"/>
                <a:gd name="T2" fmla="*/ 141 w 426"/>
                <a:gd name="T3" fmla="*/ 551 h 624"/>
                <a:gd name="T4" fmla="*/ 27 w 426"/>
                <a:gd name="T5" fmla="*/ 614 h 624"/>
                <a:gd name="T6" fmla="*/ 26 w 426"/>
                <a:gd name="T7" fmla="*/ 493 h 624"/>
                <a:gd name="T8" fmla="*/ 62 w 426"/>
                <a:gd name="T9" fmla="*/ 485 h 624"/>
                <a:gd name="T10" fmla="*/ 46 w 426"/>
                <a:gd name="T11" fmla="*/ 459 h 624"/>
                <a:gd name="T12" fmla="*/ 73 w 426"/>
                <a:gd name="T13" fmla="*/ 452 h 624"/>
                <a:gd name="T14" fmla="*/ 64 w 426"/>
                <a:gd name="T15" fmla="*/ 429 h 624"/>
                <a:gd name="T16" fmla="*/ 102 w 426"/>
                <a:gd name="T17" fmla="*/ 411 h 624"/>
                <a:gd name="T18" fmla="*/ 100 w 426"/>
                <a:gd name="T19" fmla="*/ 370 h 624"/>
                <a:gd name="T20" fmla="*/ 107 w 426"/>
                <a:gd name="T21" fmla="*/ 355 h 624"/>
                <a:gd name="T22" fmla="*/ 147 w 426"/>
                <a:gd name="T23" fmla="*/ 337 h 624"/>
                <a:gd name="T24" fmla="*/ 136 w 426"/>
                <a:gd name="T25" fmla="*/ 306 h 624"/>
                <a:gd name="T26" fmla="*/ 155 w 426"/>
                <a:gd name="T27" fmla="*/ 274 h 624"/>
                <a:gd name="T28" fmla="*/ 184 w 426"/>
                <a:gd name="T29" fmla="*/ 267 h 624"/>
                <a:gd name="T30" fmla="*/ 175 w 426"/>
                <a:gd name="T31" fmla="*/ 240 h 624"/>
                <a:gd name="T32" fmla="*/ 211 w 426"/>
                <a:gd name="T33" fmla="*/ 178 h 624"/>
                <a:gd name="T34" fmla="*/ 236 w 426"/>
                <a:gd name="T35" fmla="*/ 170 h 624"/>
                <a:gd name="T36" fmla="*/ 231 w 426"/>
                <a:gd name="T37" fmla="*/ 144 h 624"/>
                <a:gd name="T38" fmla="*/ 286 w 426"/>
                <a:gd name="T39" fmla="*/ 52 h 624"/>
                <a:gd name="T40" fmla="*/ 278 w 426"/>
                <a:gd name="T41" fmla="*/ 18 h 624"/>
                <a:gd name="T42" fmla="*/ 314 w 426"/>
                <a:gd name="T43" fmla="*/ 15 h 624"/>
                <a:gd name="T44" fmla="*/ 426 w 426"/>
                <a:gd name="T45" fmla="*/ 6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26" h="624">
                  <a:moveTo>
                    <a:pt x="426" y="68"/>
                  </a:moveTo>
                  <a:cubicBezTo>
                    <a:pt x="141" y="551"/>
                    <a:pt x="141" y="551"/>
                    <a:pt x="141" y="551"/>
                  </a:cubicBezTo>
                  <a:cubicBezTo>
                    <a:pt x="118" y="590"/>
                    <a:pt x="43" y="624"/>
                    <a:pt x="27" y="614"/>
                  </a:cubicBezTo>
                  <a:cubicBezTo>
                    <a:pt x="11" y="605"/>
                    <a:pt x="0" y="536"/>
                    <a:pt x="26" y="493"/>
                  </a:cubicBezTo>
                  <a:cubicBezTo>
                    <a:pt x="62" y="485"/>
                    <a:pt x="62" y="485"/>
                    <a:pt x="62" y="485"/>
                  </a:cubicBezTo>
                  <a:cubicBezTo>
                    <a:pt x="46" y="459"/>
                    <a:pt x="46" y="459"/>
                    <a:pt x="46" y="459"/>
                  </a:cubicBezTo>
                  <a:cubicBezTo>
                    <a:pt x="73" y="452"/>
                    <a:pt x="73" y="452"/>
                    <a:pt x="73" y="452"/>
                  </a:cubicBezTo>
                  <a:cubicBezTo>
                    <a:pt x="64" y="429"/>
                    <a:pt x="64" y="429"/>
                    <a:pt x="64" y="429"/>
                  </a:cubicBezTo>
                  <a:cubicBezTo>
                    <a:pt x="64" y="429"/>
                    <a:pt x="94" y="424"/>
                    <a:pt x="102" y="411"/>
                  </a:cubicBezTo>
                  <a:cubicBezTo>
                    <a:pt x="106" y="404"/>
                    <a:pt x="100" y="370"/>
                    <a:pt x="100" y="370"/>
                  </a:cubicBezTo>
                  <a:cubicBezTo>
                    <a:pt x="107" y="355"/>
                    <a:pt x="107" y="355"/>
                    <a:pt x="107" y="355"/>
                  </a:cubicBezTo>
                  <a:cubicBezTo>
                    <a:pt x="147" y="337"/>
                    <a:pt x="147" y="337"/>
                    <a:pt x="147" y="337"/>
                  </a:cubicBezTo>
                  <a:cubicBezTo>
                    <a:pt x="136" y="306"/>
                    <a:pt x="136" y="306"/>
                    <a:pt x="136" y="306"/>
                  </a:cubicBezTo>
                  <a:cubicBezTo>
                    <a:pt x="155" y="274"/>
                    <a:pt x="155" y="274"/>
                    <a:pt x="155" y="274"/>
                  </a:cubicBezTo>
                  <a:cubicBezTo>
                    <a:pt x="184" y="267"/>
                    <a:pt x="184" y="267"/>
                    <a:pt x="184" y="267"/>
                  </a:cubicBezTo>
                  <a:cubicBezTo>
                    <a:pt x="175" y="240"/>
                    <a:pt x="175" y="240"/>
                    <a:pt x="175" y="240"/>
                  </a:cubicBezTo>
                  <a:cubicBezTo>
                    <a:pt x="211" y="178"/>
                    <a:pt x="211" y="178"/>
                    <a:pt x="211" y="178"/>
                  </a:cubicBezTo>
                  <a:cubicBezTo>
                    <a:pt x="236" y="170"/>
                    <a:pt x="236" y="170"/>
                    <a:pt x="236" y="170"/>
                  </a:cubicBezTo>
                  <a:cubicBezTo>
                    <a:pt x="231" y="144"/>
                    <a:pt x="231" y="144"/>
                    <a:pt x="231" y="144"/>
                  </a:cubicBezTo>
                  <a:cubicBezTo>
                    <a:pt x="286" y="52"/>
                    <a:pt x="286" y="52"/>
                    <a:pt x="286" y="52"/>
                  </a:cubicBezTo>
                  <a:cubicBezTo>
                    <a:pt x="286" y="52"/>
                    <a:pt x="268" y="36"/>
                    <a:pt x="278" y="18"/>
                  </a:cubicBezTo>
                  <a:cubicBezTo>
                    <a:pt x="289" y="0"/>
                    <a:pt x="314" y="15"/>
                    <a:pt x="314" y="15"/>
                  </a:cubicBezTo>
                  <a:cubicBezTo>
                    <a:pt x="426" y="68"/>
                    <a:pt x="426" y="68"/>
                    <a:pt x="426" y="6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60"/>
            <p:cNvSpPr>
              <a:spLocks/>
            </p:cNvSpPr>
            <p:nvPr/>
          </p:nvSpPr>
          <p:spPr bwMode="auto">
            <a:xfrm>
              <a:off x="3654426" y="3867150"/>
              <a:ext cx="765175" cy="1257300"/>
            </a:xfrm>
            <a:custGeom>
              <a:avLst/>
              <a:gdLst>
                <a:gd name="T0" fmla="*/ 326 w 341"/>
                <a:gd name="T1" fmla="*/ 0 h 560"/>
                <a:gd name="T2" fmla="*/ 8 w 341"/>
                <a:gd name="T3" fmla="*/ 539 h 560"/>
                <a:gd name="T4" fmla="*/ 9 w 341"/>
                <a:gd name="T5" fmla="*/ 560 h 560"/>
                <a:gd name="T6" fmla="*/ 22 w 341"/>
                <a:gd name="T7" fmla="*/ 550 h 560"/>
                <a:gd name="T8" fmla="*/ 341 w 341"/>
                <a:gd name="T9" fmla="*/ 9 h 560"/>
                <a:gd name="T10" fmla="*/ 336 w 341"/>
                <a:gd name="T11" fmla="*/ 6 h 560"/>
                <a:gd name="T12" fmla="*/ 326 w 341"/>
                <a:gd name="T13" fmla="*/ 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1" h="560">
                  <a:moveTo>
                    <a:pt x="326" y="0"/>
                  </a:moveTo>
                  <a:cubicBezTo>
                    <a:pt x="270" y="95"/>
                    <a:pt x="20" y="519"/>
                    <a:pt x="8" y="539"/>
                  </a:cubicBezTo>
                  <a:cubicBezTo>
                    <a:pt x="0" y="553"/>
                    <a:pt x="3" y="560"/>
                    <a:pt x="9" y="560"/>
                  </a:cubicBezTo>
                  <a:cubicBezTo>
                    <a:pt x="13" y="560"/>
                    <a:pt x="19" y="556"/>
                    <a:pt x="22" y="550"/>
                  </a:cubicBezTo>
                  <a:cubicBezTo>
                    <a:pt x="31" y="535"/>
                    <a:pt x="292" y="93"/>
                    <a:pt x="341" y="9"/>
                  </a:cubicBezTo>
                  <a:cubicBezTo>
                    <a:pt x="340" y="8"/>
                    <a:pt x="338" y="8"/>
                    <a:pt x="336" y="6"/>
                  </a:cubicBezTo>
                  <a:cubicBezTo>
                    <a:pt x="333" y="4"/>
                    <a:pt x="329" y="2"/>
                    <a:pt x="326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61"/>
            <p:cNvSpPr>
              <a:spLocks/>
            </p:cNvSpPr>
            <p:nvPr/>
          </p:nvSpPr>
          <p:spPr bwMode="auto">
            <a:xfrm>
              <a:off x="3640138" y="3846513"/>
              <a:ext cx="730250" cy="1222375"/>
            </a:xfrm>
            <a:custGeom>
              <a:avLst/>
              <a:gdLst>
                <a:gd name="T0" fmla="*/ 320 w 325"/>
                <a:gd name="T1" fmla="*/ 0 h 544"/>
                <a:gd name="T2" fmla="*/ 8 w 325"/>
                <a:gd name="T3" fmla="*/ 528 h 544"/>
                <a:gd name="T4" fmla="*/ 2 w 325"/>
                <a:gd name="T5" fmla="*/ 544 h 544"/>
                <a:gd name="T6" fmla="*/ 13 w 325"/>
                <a:gd name="T7" fmla="*/ 532 h 544"/>
                <a:gd name="T8" fmla="*/ 325 w 325"/>
                <a:gd name="T9" fmla="*/ 4 h 544"/>
                <a:gd name="T10" fmla="*/ 320 w 325"/>
                <a:gd name="T11" fmla="*/ 0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5" h="544">
                  <a:moveTo>
                    <a:pt x="320" y="0"/>
                  </a:moveTo>
                  <a:cubicBezTo>
                    <a:pt x="253" y="114"/>
                    <a:pt x="20" y="508"/>
                    <a:pt x="8" y="528"/>
                  </a:cubicBezTo>
                  <a:cubicBezTo>
                    <a:pt x="1" y="539"/>
                    <a:pt x="0" y="544"/>
                    <a:pt x="2" y="544"/>
                  </a:cubicBezTo>
                  <a:cubicBezTo>
                    <a:pt x="4" y="544"/>
                    <a:pt x="8" y="540"/>
                    <a:pt x="13" y="532"/>
                  </a:cubicBezTo>
                  <a:cubicBezTo>
                    <a:pt x="21" y="518"/>
                    <a:pt x="261" y="111"/>
                    <a:pt x="325" y="4"/>
                  </a:cubicBezTo>
                  <a:cubicBezTo>
                    <a:pt x="323" y="3"/>
                    <a:pt x="321" y="2"/>
                    <a:pt x="320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62"/>
            <p:cNvSpPr>
              <a:spLocks noEditPoints="1"/>
            </p:cNvSpPr>
            <p:nvPr/>
          </p:nvSpPr>
          <p:spPr bwMode="auto">
            <a:xfrm>
              <a:off x="4110038" y="2932113"/>
              <a:ext cx="1079500" cy="1082675"/>
            </a:xfrm>
            <a:custGeom>
              <a:avLst/>
              <a:gdLst>
                <a:gd name="T0" fmla="*/ 422 w 481"/>
                <a:gd name="T1" fmla="*/ 348 h 482"/>
                <a:gd name="T2" fmla="*/ 348 w 481"/>
                <a:gd name="T3" fmla="*/ 59 h 482"/>
                <a:gd name="T4" fmla="*/ 59 w 481"/>
                <a:gd name="T5" fmla="*/ 134 h 482"/>
                <a:gd name="T6" fmla="*/ 133 w 481"/>
                <a:gd name="T7" fmla="*/ 422 h 482"/>
                <a:gd name="T8" fmla="*/ 422 w 481"/>
                <a:gd name="T9" fmla="*/ 348 h 482"/>
                <a:gd name="T10" fmla="*/ 260 w 481"/>
                <a:gd name="T11" fmla="*/ 207 h 482"/>
                <a:gd name="T12" fmla="*/ 242 w 481"/>
                <a:gd name="T13" fmla="*/ 136 h 482"/>
                <a:gd name="T14" fmla="*/ 313 w 481"/>
                <a:gd name="T15" fmla="*/ 118 h 482"/>
                <a:gd name="T16" fmla="*/ 331 w 481"/>
                <a:gd name="T17" fmla="*/ 189 h 482"/>
                <a:gd name="T18" fmla="*/ 260 w 481"/>
                <a:gd name="T19" fmla="*/ 207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1" h="482">
                  <a:moveTo>
                    <a:pt x="422" y="348"/>
                  </a:moveTo>
                  <a:cubicBezTo>
                    <a:pt x="481" y="248"/>
                    <a:pt x="448" y="118"/>
                    <a:pt x="348" y="59"/>
                  </a:cubicBezTo>
                  <a:cubicBezTo>
                    <a:pt x="247" y="0"/>
                    <a:pt x="118" y="33"/>
                    <a:pt x="59" y="134"/>
                  </a:cubicBezTo>
                  <a:cubicBezTo>
                    <a:pt x="0" y="234"/>
                    <a:pt x="33" y="363"/>
                    <a:pt x="133" y="422"/>
                  </a:cubicBezTo>
                  <a:cubicBezTo>
                    <a:pt x="233" y="482"/>
                    <a:pt x="363" y="448"/>
                    <a:pt x="422" y="348"/>
                  </a:cubicBezTo>
                  <a:moveTo>
                    <a:pt x="260" y="207"/>
                  </a:moveTo>
                  <a:cubicBezTo>
                    <a:pt x="235" y="193"/>
                    <a:pt x="227" y="161"/>
                    <a:pt x="242" y="136"/>
                  </a:cubicBezTo>
                  <a:cubicBezTo>
                    <a:pt x="256" y="112"/>
                    <a:pt x="288" y="104"/>
                    <a:pt x="313" y="118"/>
                  </a:cubicBezTo>
                  <a:cubicBezTo>
                    <a:pt x="337" y="133"/>
                    <a:pt x="346" y="164"/>
                    <a:pt x="331" y="189"/>
                  </a:cubicBezTo>
                  <a:cubicBezTo>
                    <a:pt x="317" y="214"/>
                    <a:pt x="285" y="222"/>
                    <a:pt x="260" y="20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63"/>
            <p:cNvSpPr>
              <a:spLocks noEditPoints="1"/>
            </p:cNvSpPr>
            <p:nvPr/>
          </p:nvSpPr>
          <p:spPr bwMode="auto">
            <a:xfrm>
              <a:off x="4225926" y="3059113"/>
              <a:ext cx="898525" cy="801687"/>
            </a:xfrm>
            <a:custGeom>
              <a:avLst/>
              <a:gdLst>
                <a:gd name="T0" fmla="*/ 183 w 400"/>
                <a:gd name="T1" fmla="*/ 107 h 357"/>
                <a:gd name="T2" fmla="*/ 190 w 400"/>
                <a:gd name="T3" fmla="*/ 80 h 357"/>
                <a:gd name="T4" fmla="*/ 234 w 400"/>
                <a:gd name="T5" fmla="*/ 55 h 357"/>
                <a:gd name="T6" fmla="*/ 261 w 400"/>
                <a:gd name="T7" fmla="*/ 62 h 357"/>
                <a:gd name="T8" fmla="*/ 286 w 400"/>
                <a:gd name="T9" fmla="*/ 107 h 357"/>
                <a:gd name="T10" fmla="*/ 279 w 400"/>
                <a:gd name="T11" fmla="*/ 133 h 357"/>
                <a:gd name="T12" fmla="*/ 234 w 400"/>
                <a:gd name="T13" fmla="*/ 159 h 357"/>
                <a:gd name="T14" fmla="*/ 208 w 400"/>
                <a:gd name="T15" fmla="*/ 151 h 357"/>
                <a:gd name="T16" fmla="*/ 183 w 400"/>
                <a:gd name="T17" fmla="*/ 107 h 357"/>
                <a:gd name="T18" fmla="*/ 189 w 400"/>
                <a:gd name="T19" fmla="*/ 0 h 357"/>
                <a:gd name="T20" fmla="*/ 29 w 400"/>
                <a:gd name="T21" fmla="*/ 91 h 357"/>
                <a:gd name="T22" fmla="*/ 5 w 400"/>
                <a:gd name="T23" fmla="*/ 208 h 357"/>
                <a:gd name="T24" fmla="*/ 257 w 400"/>
                <a:gd name="T25" fmla="*/ 357 h 357"/>
                <a:gd name="T26" fmla="*/ 348 w 400"/>
                <a:gd name="T27" fmla="*/ 279 h 357"/>
                <a:gd name="T28" fmla="*/ 282 w 400"/>
                <a:gd name="T29" fmla="*/ 26 h 357"/>
                <a:gd name="T30" fmla="*/ 189 w 400"/>
                <a:gd name="T31" fmla="*/ 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0" h="357">
                  <a:moveTo>
                    <a:pt x="183" y="107"/>
                  </a:moveTo>
                  <a:cubicBezTo>
                    <a:pt x="183" y="98"/>
                    <a:pt x="185" y="89"/>
                    <a:pt x="190" y="80"/>
                  </a:cubicBezTo>
                  <a:cubicBezTo>
                    <a:pt x="199" y="64"/>
                    <a:pt x="217" y="55"/>
                    <a:pt x="234" y="55"/>
                  </a:cubicBezTo>
                  <a:cubicBezTo>
                    <a:pt x="243" y="55"/>
                    <a:pt x="253" y="57"/>
                    <a:pt x="261" y="62"/>
                  </a:cubicBezTo>
                  <a:cubicBezTo>
                    <a:pt x="277" y="72"/>
                    <a:pt x="286" y="89"/>
                    <a:pt x="286" y="107"/>
                  </a:cubicBezTo>
                  <a:cubicBezTo>
                    <a:pt x="286" y="116"/>
                    <a:pt x="284" y="125"/>
                    <a:pt x="279" y="133"/>
                  </a:cubicBezTo>
                  <a:cubicBezTo>
                    <a:pt x="269" y="149"/>
                    <a:pt x="252" y="159"/>
                    <a:pt x="234" y="159"/>
                  </a:cubicBezTo>
                  <a:cubicBezTo>
                    <a:pt x="225" y="159"/>
                    <a:pt x="216" y="156"/>
                    <a:pt x="208" y="151"/>
                  </a:cubicBezTo>
                  <a:cubicBezTo>
                    <a:pt x="192" y="142"/>
                    <a:pt x="183" y="124"/>
                    <a:pt x="183" y="107"/>
                  </a:cubicBezTo>
                  <a:moveTo>
                    <a:pt x="189" y="0"/>
                  </a:moveTo>
                  <a:cubicBezTo>
                    <a:pt x="125" y="0"/>
                    <a:pt x="64" y="32"/>
                    <a:pt x="29" y="91"/>
                  </a:cubicBezTo>
                  <a:cubicBezTo>
                    <a:pt x="7" y="127"/>
                    <a:pt x="0" y="168"/>
                    <a:pt x="5" y="208"/>
                  </a:cubicBezTo>
                  <a:cubicBezTo>
                    <a:pt x="257" y="357"/>
                    <a:pt x="257" y="357"/>
                    <a:pt x="257" y="357"/>
                  </a:cubicBezTo>
                  <a:cubicBezTo>
                    <a:pt x="294" y="342"/>
                    <a:pt x="326" y="316"/>
                    <a:pt x="348" y="279"/>
                  </a:cubicBezTo>
                  <a:cubicBezTo>
                    <a:pt x="400" y="191"/>
                    <a:pt x="370" y="77"/>
                    <a:pt x="282" y="26"/>
                  </a:cubicBezTo>
                  <a:cubicBezTo>
                    <a:pt x="253" y="8"/>
                    <a:pt x="221" y="0"/>
                    <a:pt x="189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64"/>
            <p:cNvSpPr>
              <a:spLocks/>
            </p:cNvSpPr>
            <p:nvPr/>
          </p:nvSpPr>
          <p:spPr bwMode="auto">
            <a:xfrm>
              <a:off x="4595813" y="3997325"/>
              <a:ext cx="371475" cy="1516062"/>
            </a:xfrm>
            <a:custGeom>
              <a:avLst/>
              <a:gdLst>
                <a:gd name="T0" fmla="*/ 13 w 165"/>
                <a:gd name="T1" fmla="*/ 0 h 675"/>
                <a:gd name="T2" fmla="*/ 1 w 165"/>
                <a:gd name="T3" fmla="*/ 560 h 675"/>
                <a:gd name="T4" fmla="*/ 65 w 165"/>
                <a:gd name="T5" fmla="*/ 674 h 675"/>
                <a:gd name="T6" fmla="*/ 130 w 165"/>
                <a:gd name="T7" fmla="*/ 572 h 675"/>
                <a:gd name="T8" fmla="*/ 103 w 165"/>
                <a:gd name="T9" fmla="*/ 545 h 675"/>
                <a:gd name="T10" fmla="*/ 131 w 165"/>
                <a:gd name="T11" fmla="*/ 532 h 675"/>
                <a:gd name="T12" fmla="*/ 111 w 165"/>
                <a:gd name="T13" fmla="*/ 512 h 675"/>
                <a:gd name="T14" fmla="*/ 131 w 165"/>
                <a:gd name="T15" fmla="*/ 497 h 675"/>
                <a:gd name="T16" fmla="*/ 108 w 165"/>
                <a:gd name="T17" fmla="*/ 461 h 675"/>
                <a:gd name="T18" fmla="*/ 131 w 165"/>
                <a:gd name="T19" fmla="*/ 428 h 675"/>
                <a:gd name="T20" fmla="*/ 133 w 165"/>
                <a:gd name="T21" fmla="*/ 412 h 675"/>
                <a:gd name="T22" fmla="*/ 108 w 165"/>
                <a:gd name="T23" fmla="*/ 375 h 675"/>
                <a:gd name="T24" fmla="*/ 134 w 165"/>
                <a:gd name="T25" fmla="*/ 355 h 675"/>
                <a:gd name="T26" fmla="*/ 135 w 165"/>
                <a:gd name="T27" fmla="*/ 317 h 675"/>
                <a:gd name="T28" fmla="*/ 115 w 165"/>
                <a:gd name="T29" fmla="*/ 296 h 675"/>
                <a:gd name="T30" fmla="*/ 136 w 165"/>
                <a:gd name="T31" fmla="*/ 278 h 675"/>
                <a:gd name="T32" fmla="*/ 137 w 165"/>
                <a:gd name="T33" fmla="*/ 206 h 675"/>
                <a:gd name="T34" fmla="*/ 121 w 165"/>
                <a:gd name="T35" fmla="*/ 186 h 675"/>
                <a:gd name="T36" fmla="*/ 138 w 165"/>
                <a:gd name="T37" fmla="*/ 167 h 675"/>
                <a:gd name="T38" fmla="*/ 140 w 165"/>
                <a:gd name="T39" fmla="*/ 59 h 675"/>
                <a:gd name="T40" fmla="*/ 165 w 165"/>
                <a:gd name="T41" fmla="*/ 34 h 675"/>
                <a:gd name="T42" fmla="*/ 136 w 165"/>
                <a:gd name="T43" fmla="*/ 13 h 675"/>
                <a:gd name="T44" fmla="*/ 13 w 165"/>
                <a:gd name="T45" fmla="*/ 0 h 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5" h="675">
                  <a:moveTo>
                    <a:pt x="13" y="0"/>
                  </a:moveTo>
                  <a:cubicBezTo>
                    <a:pt x="1" y="560"/>
                    <a:pt x="1" y="560"/>
                    <a:pt x="1" y="560"/>
                  </a:cubicBezTo>
                  <a:cubicBezTo>
                    <a:pt x="0" y="605"/>
                    <a:pt x="46" y="674"/>
                    <a:pt x="65" y="674"/>
                  </a:cubicBezTo>
                  <a:cubicBezTo>
                    <a:pt x="84" y="675"/>
                    <a:pt x="129" y="622"/>
                    <a:pt x="130" y="572"/>
                  </a:cubicBezTo>
                  <a:cubicBezTo>
                    <a:pt x="103" y="545"/>
                    <a:pt x="103" y="545"/>
                    <a:pt x="103" y="545"/>
                  </a:cubicBezTo>
                  <a:cubicBezTo>
                    <a:pt x="131" y="532"/>
                    <a:pt x="131" y="532"/>
                    <a:pt x="131" y="532"/>
                  </a:cubicBezTo>
                  <a:cubicBezTo>
                    <a:pt x="111" y="512"/>
                    <a:pt x="111" y="512"/>
                    <a:pt x="111" y="512"/>
                  </a:cubicBezTo>
                  <a:cubicBezTo>
                    <a:pt x="131" y="497"/>
                    <a:pt x="131" y="497"/>
                    <a:pt x="131" y="497"/>
                  </a:cubicBezTo>
                  <a:cubicBezTo>
                    <a:pt x="131" y="497"/>
                    <a:pt x="108" y="476"/>
                    <a:pt x="108" y="461"/>
                  </a:cubicBezTo>
                  <a:cubicBezTo>
                    <a:pt x="108" y="453"/>
                    <a:pt x="131" y="428"/>
                    <a:pt x="131" y="428"/>
                  </a:cubicBezTo>
                  <a:cubicBezTo>
                    <a:pt x="133" y="412"/>
                    <a:pt x="133" y="412"/>
                    <a:pt x="133" y="412"/>
                  </a:cubicBezTo>
                  <a:cubicBezTo>
                    <a:pt x="108" y="375"/>
                    <a:pt x="108" y="375"/>
                    <a:pt x="108" y="375"/>
                  </a:cubicBezTo>
                  <a:cubicBezTo>
                    <a:pt x="134" y="355"/>
                    <a:pt x="134" y="355"/>
                    <a:pt x="134" y="355"/>
                  </a:cubicBezTo>
                  <a:cubicBezTo>
                    <a:pt x="135" y="317"/>
                    <a:pt x="135" y="317"/>
                    <a:pt x="135" y="317"/>
                  </a:cubicBezTo>
                  <a:cubicBezTo>
                    <a:pt x="115" y="296"/>
                    <a:pt x="115" y="296"/>
                    <a:pt x="115" y="296"/>
                  </a:cubicBezTo>
                  <a:cubicBezTo>
                    <a:pt x="136" y="278"/>
                    <a:pt x="136" y="278"/>
                    <a:pt x="136" y="278"/>
                  </a:cubicBezTo>
                  <a:cubicBezTo>
                    <a:pt x="137" y="206"/>
                    <a:pt x="137" y="206"/>
                    <a:pt x="137" y="206"/>
                  </a:cubicBezTo>
                  <a:cubicBezTo>
                    <a:pt x="121" y="186"/>
                    <a:pt x="121" y="186"/>
                    <a:pt x="121" y="186"/>
                  </a:cubicBezTo>
                  <a:cubicBezTo>
                    <a:pt x="138" y="167"/>
                    <a:pt x="138" y="167"/>
                    <a:pt x="138" y="167"/>
                  </a:cubicBezTo>
                  <a:cubicBezTo>
                    <a:pt x="140" y="59"/>
                    <a:pt x="140" y="59"/>
                    <a:pt x="140" y="59"/>
                  </a:cubicBezTo>
                  <a:cubicBezTo>
                    <a:pt x="140" y="59"/>
                    <a:pt x="164" y="56"/>
                    <a:pt x="165" y="34"/>
                  </a:cubicBezTo>
                  <a:cubicBezTo>
                    <a:pt x="165" y="13"/>
                    <a:pt x="136" y="13"/>
                    <a:pt x="136" y="13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65"/>
            <p:cNvSpPr>
              <a:spLocks/>
            </p:cNvSpPr>
            <p:nvPr/>
          </p:nvSpPr>
          <p:spPr bwMode="auto">
            <a:xfrm>
              <a:off x="4721226" y="3992563"/>
              <a:ext cx="73025" cy="1514475"/>
            </a:xfrm>
            <a:custGeom>
              <a:avLst/>
              <a:gdLst>
                <a:gd name="T0" fmla="*/ 14 w 32"/>
                <a:gd name="T1" fmla="*/ 6 h 674"/>
                <a:gd name="T2" fmla="*/ 1 w 32"/>
                <a:gd name="T3" fmla="*/ 649 h 674"/>
                <a:gd name="T4" fmla="*/ 19 w 32"/>
                <a:gd name="T5" fmla="*/ 648 h 674"/>
                <a:gd name="T6" fmla="*/ 32 w 32"/>
                <a:gd name="T7" fmla="*/ 0 h 674"/>
                <a:gd name="T8" fmla="*/ 13 w 32"/>
                <a:gd name="T9" fmla="*/ 8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74">
                  <a:moveTo>
                    <a:pt x="14" y="6"/>
                  </a:moveTo>
                  <a:cubicBezTo>
                    <a:pt x="14" y="6"/>
                    <a:pt x="1" y="630"/>
                    <a:pt x="1" y="649"/>
                  </a:cubicBezTo>
                  <a:cubicBezTo>
                    <a:pt x="0" y="668"/>
                    <a:pt x="18" y="674"/>
                    <a:pt x="19" y="648"/>
                  </a:cubicBezTo>
                  <a:cubicBezTo>
                    <a:pt x="19" y="621"/>
                    <a:pt x="32" y="0"/>
                    <a:pt x="32" y="0"/>
                  </a:cubicBezTo>
                  <a:cubicBezTo>
                    <a:pt x="13" y="8"/>
                    <a:pt x="13" y="8"/>
                    <a:pt x="13" y="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66"/>
            <p:cNvSpPr>
              <a:spLocks/>
            </p:cNvSpPr>
            <p:nvPr/>
          </p:nvSpPr>
          <p:spPr bwMode="auto">
            <a:xfrm>
              <a:off x="4783138" y="3960813"/>
              <a:ext cx="44450" cy="1514475"/>
            </a:xfrm>
            <a:custGeom>
              <a:avLst/>
              <a:gdLst>
                <a:gd name="T0" fmla="*/ 14 w 20"/>
                <a:gd name="T1" fmla="*/ 5 h 674"/>
                <a:gd name="T2" fmla="*/ 1 w 20"/>
                <a:gd name="T3" fmla="*/ 648 h 674"/>
                <a:gd name="T4" fmla="*/ 7 w 20"/>
                <a:gd name="T5" fmla="*/ 647 h 674"/>
                <a:gd name="T6" fmla="*/ 20 w 20"/>
                <a:gd name="T7" fmla="*/ 0 h 674"/>
                <a:gd name="T8" fmla="*/ 14 w 20"/>
                <a:gd name="T9" fmla="*/ 8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674">
                  <a:moveTo>
                    <a:pt x="14" y="5"/>
                  </a:moveTo>
                  <a:cubicBezTo>
                    <a:pt x="14" y="5"/>
                    <a:pt x="1" y="629"/>
                    <a:pt x="1" y="648"/>
                  </a:cubicBezTo>
                  <a:cubicBezTo>
                    <a:pt x="0" y="667"/>
                    <a:pt x="6" y="674"/>
                    <a:pt x="7" y="647"/>
                  </a:cubicBezTo>
                  <a:cubicBezTo>
                    <a:pt x="7" y="620"/>
                    <a:pt x="20" y="0"/>
                    <a:pt x="20" y="0"/>
                  </a:cubicBezTo>
                  <a:cubicBezTo>
                    <a:pt x="14" y="8"/>
                    <a:pt x="14" y="8"/>
                    <a:pt x="14" y="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67"/>
            <p:cNvSpPr>
              <a:spLocks noEditPoints="1"/>
            </p:cNvSpPr>
            <p:nvPr/>
          </p:nvSpPr>
          <p:spPr bwMode="auto">
            <a:xfrm>
              <a:off x="4295776" y="3089275"/>
              <a:ext cx="958850" cy="957262"/>
            </a:xfrm>
            <a:custGeom>
              <a:avLst/>
              <a:gdLst>
                <a:gd name="T0" fmla="*/ 209 w 427"/>
                <a:gd name="T1" fmla="*/ 424 h 426"/>
                <a:gd name="T2" fmla="*/ 424 w 427"/>
                <a:gd name="T3" fmla="*/ 217 h 426"/>
                <a:gd name="T4" fmla="*/ 218 w 427"/>
                <a:gd name="T5" fmla="*/ 2 h 426"/>
                <a:gd name="T6" fmla="*/ 3 w 427"/>
                <a:gd name="T7" fmla="*/ 209 h 426"/>
                <a:gd name="T8" fmla="*/ 209 w 427"/>
                <a:gd name="T9" fmla="*/ 424 h 426"/>
                <a:gd name="T10" fmla="*/ 163 w 427"/>
                <a:gd name="T11" fmla="*/ 121 h 426"/>
                <a:gd name="T12" fmla="*/ 216 w 427"/>
                <a:gd name="T13" fmla="*/ 71 h 426"/>
                <a:gd name="T14" fmla="*/ 267 w 427"/>
                <a:gd name="T15" fmla="*/ 123 h 426"/>
                <a:gd name="T16" fmla="*/ 214 w 427"/>
                <a:gd name="T17" fmla="*/ 174 h 426"/>
                <a:gd name="T18" fmla="*/ 163 w 427"/>
                <a:gd name="T19" fmla="*/ 121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7" h="426">
                  <a:moveTo>
                    <a:pt x="209" y="424"/>
                  </a:moveTo>
                  <a:cubicBezTo>
                    <a:pt x="326" y="426"/>
                    <a:pt x="422" y="334"/>
                    <a:pt x="424" y="217"/>
                  </a:cubicBezTo>
                  <a:cubicBezTo>
                    <a:pt x="427" y="101"/>
                    <a:pt x="334" y="5"/>
                    <a:pt x="218" y="2"/>
                  </a:cubicBezTo>
                  <a:cubicBezTo>
                    <a:pt x="101" y="0"/>
                    <a:pt x="5" y="92"/>
                    <a:pt x="3" y="209"/>
                  </a:cubicBezTo>
                  <a:cubicBezTo>
                    <a:pt x="0" y="325"/>
                    <a:pt x="93" y="422"/>
                    <a:pt x="209" y="424"/>
                  </a:cubicBezTo>
                  <a:close/>
                  <a:moveTo>
                    <a:pt x="163" y="121"/>
                  </a:moveTo>
                  <a:cubicBezTo>
                    <a:pt x="164" y="93"/>
                    <a:pt x="188" y="70"/>
                    <a:pt x="216" y="71"/>
                  </a:cubicBezTo>
                  <a:cubicBezTo>
                    <a:pt x="245" y="71"/>
                    <a:pt x="268" y="95"/>
                    <a:pt x="267" y="123"/>
                  </a:cubicBezTo>
                  <a:cubicBezTo>
                    <a:pt x="266" y="152"/>
                    <a:pt x="243" y="175"/>
                    <a:pt x="214" y="174"/>
                  </a:cubicBezTo>
                  <a:cubicBezTo>
                    <a:pt x="186" y="174"/>
                    <a:pt x="163" y="150"/>
                    <a:pt x="163" y="1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68"/>
            <p:cNvSpPr>
              <a:spLocks noEditPoints="1"/>
            </p:cNvSpPr>
            <p:nvPr/>
          </p:nvSpPr>
          <p:spPr bwMode="auto">
            <a:xfrm>
              <a:off x="4357688" y="3148013"/>
              <a:ext cx="835025" cy="681037"/>
            </a:xfrm>
            <a:custGeom>
              <a:avLst/>
              <a:gdLst>
                <a:gd name="T0" fmla="*/ 330 w 372"/>
                <a:gd name="T1" fmla="*/ 303 h 303"/>
                <a:gd name="T2" fmla="*/ 370 w 372"/>
                <a:gd name="T3" fmla="*/ 191 h 303"/>
                <a:gd name="T4" fmla="*/ 189 w 372"/>
                <a:gd name="T5" fmla="*/ 2 h 303"/>
                <a:gd name="T6" fmla="*/ 0 w 372"/>
                <a:gd name="T7" fmla="*/ 183 h 303"/>
                <a:gd name="T8" fmla="*/ 37 w 372"/>
                <a:gd name="T9" fmla="*/ 297 h 303"/>
                <a:gd name="T10" fmla="*/ 330 w 372"/>
                <a:gd name="T11" fmla="*/ 303 h 303"/>
                <a:gd name="T12" fmla="*/ 135 w 372"/>
                <a:gd name="T13" fmla="*/ 95 h 303"/>
                <a:gd name="T14" fmla="*/ 188 w 372"/>
                <a:gd name="T15" fmla="*/ 45 h 303"/>
                <a:gd name="T16" fmla="*/ 239 w 372"/>
                <a:gd name="T17" fmla="*/ 97 h 303"/>
                <a:gd name="T18" fmla="*/ 186 w 372"/>
                <a:gd name="T19" fmla="*/ 148 h 303"/>
                <a:gd name="T20" fmla="*/ 135 w 372"/>
                <a:gd name="T21" fmla="*/ 95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2" h="303">
                  <a:moveTo>
                    <a:pt x="330" y="303"/>
                  </a:moveTo>
                  <a:cubicBezTo>
                    <a:pt x="354" y="272"/>
                    <a:pt x="370" y="233"/>
                    <a:pt x="370" y="191"/>
                  </a:cubicBezTo>
                  <a:cubicBezTo>
                    <a:pt x="372" y="89"/>
                    <a:pt x="291" y="4"/>
                    <a:pt x="189" y="2"/>
                  </a:cubicBezTo>
                  <a:cubicBezTo>
                    <a:pt x="87" y="0"/>
                    <a:pt x="3" y="81"/>
                    <a:pt x="0" y="183"/>
                  </a:cubicBezTo>
                  <a:cubicBezTo>
                    <a:pt x="0" y="226"/>
                    <a:pt x="13" y="265"/>
                    <a:pt x="37" y="297"/>
                  </a:cubicBezTo>
                  <a:lnTo>
                    <a:pt x="330" y="303"/>
                  </a:lnTo>
                  <a:close/>
                  <a:moveTo>
                    <a:pt x="135" y="95"/>
                  </a:moveTo>
                  <a:cubicBezTo>
                    <a:pt x="136" y="67"/>
                    <a:pt x="160" y="44"/>
                    <a:pt x="188" y="45"/>
                  </a:cubicBezTo>
                  <a:cubicBezTo>
                    <a:pt x="217" y="45"/>
                    <a:pt x="240" y="69"/>
                    <a:pt x="239" y="97"/>
                  </a:cubicBezTo>
                  <a:cubicBezTo>
                    <a:pt x="238" y="126"/>
                    <a:pt x="215" y="149"/>
                    <a:pt x="186" y="148"/>
                  </a:cubicBezTo>
                  <a:cubicBezTo>
                    <a:pt x="158" y="148"/>
                    <a:pt x="135" y="124"/>
                    <a:pt x="135" y="95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69"/>
            <p:cNvSpPr>
              <a:spLocks/>
            </p:cNvSpPr>
            <p:nvPr/>
          </p:nvSpPr>
          <p:spPr bwMode="auto">
            <a:xfrm>
              <a:off x="4132263" y="931863"/>
              <a:ext cx="2822575" cy="2917825"/>
            </a:xfrm>
            <a:custGeom>
              <a:avLst/>
              <a:gdLst>
                <a:gd name="T0" fmla="*/ 293 w 1258"/>
                <a:gd name="T1" fmla="*/ 1133 h 1299"/>
                <a:gd name="T2" fmla="*/ 270 w 1258"/>
                <a:gd name="T3" fmla="*/ 1118 h 1299"/>
                <a:gd name="T4" fmla="*/ 250 w 1258"/>
                <a:gd name="T5" fmla="*/ 1103 h 1299"/>
                <a:gd name="T6" fmla="*/ 237 w 1258"/>
                <a:gd name="T7" fmla="*/ 1091 h 1299"/>
                <a:gd name="T8" fmla="*/ 250 w 1258"/>
                <a:gd name="T9" fmla="*/ 1048 h 1299"/>
                <a:gd name="T10" fmla="*/ 289 w 1258"/>
                <a:gd name="T11" fmla="*/ 1032 h 1299"/>
                <a:gd name="T12" fmla="*/ 300 w 1258"/>
                <a:gd name="T13" fmla="*/ 1039 h 1299"/>
                <a:gd name="T14" fmla="*/ 317 w 1258"/>
                <a:gd name="T15" fmla="*/ 1052 h 1299"/>
                <a:gd name="T16" fmla="*/ 1007 w 1258"/>
                <a:gd name="T17" fmla="*/ 940 h 1299"/>
                <a:gd name="T18" fmla="*/ 895 w 1258"/>
                <a:gd name="T19" fmla="*/ 250 h 1299"/>
                <a:gd name="T20" fmla="*/ 205 w 1258"/>
                <a:gd name="T21" fmla="*/ 363 h 1299"/>
                <a:gd name="T22" fmla="*/ 146 w 1258"/>
                <a:gd name="T23" fmla="*/ 832 h 1299"/>
                <a:gd name="T24" fmla="*/ 158 w 1258"/>
                <a:gd name="T25" fmla="*/ 865 h 1299"/>
                <a:gd name="T26" fmla="*/ 129 w 1258"/>
                <a:gd name="T27" fmla="*/ 871 h 1299"/>
                <a:gd name="T28" fmla="*/ 82 w 1258"/>
                <a:gd name="T29" fmla="*/ 888 h 1299"/>
                <a:gd name="T30" fmla="*/ 71 w 1258"/>
                <a:gd name="T31" fmla="*/ 861 h 1299"/>
                <a:gd name="T32" fmla="*/ 140 w 1258"/>
                <a:gd name="T33" fmla="*/ 316 h 1299"/>
                <a:gd name="T34" fmla="*/ 942 w 1258"/>
                <a:gd name="T35" fmla="*/ 185 h 1299"/>
                <a:gd name="T36" fmla="*/ 1073 w 1258"/>
                <a:gd name="T37" fmla="*/ 987 h 1299"/>
                <a:gd name="T38" fmla="*/ 293 w 1258"/>
                <a:gd name="T39" fmla="*/ 1133 h 1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58" h="1299">
                  <a:moveTo>
                    <a:pt x="293" y="1133"/>
                  </a:moveTo>
                  <a:cubicBezTo>
                    <a:pt x="285" y="1128"/>
                    <a:pt x="278" y="1123"/>
                    <a:pt x="270" y="1118"/>
                  </a:cubicBezTo>
                  <a:cubicBezTo>
                    <a:pt x="264" y="1113"/>
                    <a:pt x="257" y="1108"/>
                    <a:pt x="250" y="1103"/>
                  </a:cubicBezTo>
                  <a:cubicBezTo>
                    <a:pt x="246" y="1099"/>
                    <a:pt x="237" y="1091"/>
                    <a:pt x="237" y="1091"/>
                  </a:cubicBezTo>
                  <a:cubicBezTo>
                    <a:pt x="237" y="1091"/>
                    <a:pt x="234" y="1064"/>
                    <a:pt x="250" y="1048"/>
                  </a:cubicBezTo>
                  <a:cubicBezTo>
                    <a:pt x="269" y="1030"/>
                    <a:pt x="289" y="1032"/>
                    <a:pt x="289" y="1032"/>
                  </a:cubicBezTo>
                  <a:cubicBezTo>
                    <a:pt x="289" y="1032"/>
                    <a:pt x="296" y="1036"/>
                    <a:pt x="300" y="1039"/>
                  </a:cubicBezTo>
                  <a:cubicBezTo>
                    <a:pt x="306" y="1044"/>
                    <a:pt x="312" y="1048"/>
                    <a:pt x="317" y="1052"/>
                  </a:cubicBezTo>
                  <a:cubicBezTo>
                    <a:pt x="539" y="1212"/>
                    <a:pt x="848" y="1161"/>
                    <a:pt x="1007" y="940"/>
                  </a:cubicBezTo>
                  <a:cubicBezTo>
                    <a:pt x="1166" y="719"/>
                    <a:pt x="1116" y="409"/>
                    <a:pt x="895" y="250"/>
                  </a:cubicBezTo>
                  <a:cubicBezTo>
                    <a:pt x="674" y="91"/>
                    <a:pt x="364" y="141"/>
                    <a:pt x="205" y="363"/>
                  </a:cubicBezTo>
                  <a:cubicBezTo>
                    <a:pt x="107" y="499"/>
                    <a:pt x="85" y="675"/>
                    <a:pt x="146" y="832"/>
                  </a:cubicBezTo>
                  <a:cubicBezTo>
                    <a:pt x="150" y="842"/>
                    <a:pt x="158" y="865"/>
                    <a:pt x="158" y="865"/>
                  </a:cubicBezTo>
                  <a:cubicBezTo>
                    <a:pt x="158" y="865"/>
                    <a:pt x="142" y="868"/>
                    <a:pt x="129" y="871"/>
                  </a:cubicBezTo>
                  <a:cubicBezTo>
                    <a:pt x="114" y="875"/>
                    <a:pt x="105" y="877"/>
                    <a:pt x="82" y="888"/>
                  </a:cubicBezTo>
                  <a:cubicBezTo>
                    <a:pt x="77" y="884"/>
                    <a:pt x="74" y="868"/>
                    <a:pt x="71" y="861"/>
                  </a:cubicBezTo>
                  <a:cubicBezTo>
                    <a:pt x="0" y="679"/>
                    <a:pt x="25" y="475"/>
                    <a:pt x="140" y="316"/>
                  </a:cubicBezTo>
                  <a:cubicBezTo>
                    <a:pt x="325" y="58"/>
                    <a:pt x="685" y="0"/>
                    <a:pt x="942" y="185"/>
                  </a:cubicBezTo>
                  <a:cubicBezTo>
                    <a:pt x="1199" y="370"/>
                    <a:pt x="1258" y="730"/>
                    <a:pt x="1073" y="987"/>
                  </a:cubicBezTo>
                  <a:cubicBezTo>
                    <a:pt x="893" y="1237"/>
                    <a:pt x="548" y="1299"/>
                    <a:pt x="293" y="1133"/>
                  </a:cubicBezTo>
                  <a:close/>
                </a:path>
              </a:pathLst>
            </a:custGeom>
            <a:solidFill>
              <a:srgbClr val="C88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70"/>
            <p:cNvSpPr>
              <a:spLocks/>
            </p:cNvSpPr>
            <p:nvPr/>
          </p:nvSpPr>
          <p:spPr bwMode="auto">
            <a:xfrm>
              <a:off x="4967288" y="4165600"/>
              <a:ext cx="787400" cy="655637"/>
            </a:xfrm>
            <a:custGeom>
              <a:avLst/>
              <a:gdLst>
                <a:gd name="T0" fmla="*/ 0 w 496"/>
                <a:gd name="T1" fmla="*/ 24 h 413"/>
                <a:gd name="T2" fmla="*/ 70 w 496"/>
                <a:gd name="T3" fmla="*/ 413 h 413"/>
                <a:gd name="T4" fmla="*/ 261 w 496"/>
                <a:gd name="T5" fmla="*/ 219 h 413"/>
                <a:gd name="T6" fmla="*/ 496 w 496"/>
                <a:gd name="T7" fmla="*/ 318 h 413"/>
                <a:gd name="T8" fmla="*/ 419 w 496"/>
                <a:gd name="T9" fmla="*/ 0 h 413"/>
                <a:gd name="T10" fmla="*/ 0 w 496"/>
                <a:gd name="T11" fmla="*/ 24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6" h="413">
                  <a:moveTo>
                    <a:pt x="0" y="24"/>
                  </a:moveTo>
                  <a:lnTo>
                    <a:pt x="70" y="413"/>
                  </a:lnTo>
                  <a:lnTo>
                    <a:pt x="261" y="219"/>
                  </a:lnTo>
                  <a:lnTo>
                    <a:pt x="496" y="318"/>
                  </a:lnTo>
                  <a:lnTo>
                    <a:pt x="419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71"/>
            <p:cNvSpPr>
              <a:spLocks noEditPoints="1"/>
            </p:cNvSpPr>
            <p:nvPr/>
          </p:nvSpPr>
          <p:spPr bwMode="auto">
            <a:xfrm>
              <a:off x="4686301" y="3257550"/>
              <a:ext cx="1123950" cy="1123950"/>
            </a:xfrm>
            <a:custGeom>
              <a:avLst/>
              <a:gdLst>
                <a:gd name="T0" fmla="*/ 501 w 501"/>
                <a:gd name="T1" fmla="*/ 234 h 500"/>
                <a:gd name="T2" fmla="*/ 492 w 501"/>
                <a:gd name="T3" fmla="*/ 184 h 500"/>
                <a:gd name="T4" fmla="*/ 474 w 501"/>
                <a:gd name="T5" fmla="*/ 137 h 500"/>
                <a:gd name="T6" fmla="*/ 447 w 501"/>
                <a:gd name="T7" fmla="*/ 94 h 500"/>
                <a:gd name="T8" fmla="*/ 411 w 501"/>
                <a:gd name="T9" fmla="*/ 58 h 500"/>
                <a:gd name="T10" fmla="*/ 370 w 501"/>
                <a:gd name="T11" fmla="*/ 29 h 500"/>
                <a:gd name="T12" fmla="*/ 323 w 501"/>
                <a:gd name="T13" fmla="*/ 10 h 500"/>
                <a:gd name="T14" fmla="*/ 273 w 501"/>
                <a:gd name="T15" fmla="*/ 0 h 500"/>
                <a:gd name="T16" fmla="*/ 222 w 501"/>
                <a:gd name="T17" fmla="*/ 1 h 500"/>
                <a:gd name="T18" fmla="*/ 173 w 501"/>
                <a:gd name="T19" fmla="*/ 12 h 500"/>
                <a:gd name="T20" fmla="*/ 126 w 501"/>
                <a:gd name="T21" fmla="*/ 32 h 500"/>
                <a:gd name="T22" fmla="*/ 85 w 501"/>
                <a:gd name="T23" fmla="*/ 62 h 500"/>
                <a:gd name="T24" fmla="*/ 51 w 501"/>
                <a:gd name="T25" fmla="*/ 99 h 500"/>
                <a:gd name="T26" fmla="*/ 24 w 501"/>
                <a:gd name="T27" fmla="*/ 142 h 500"/>
                <a:gd name="T28" fmla="*/ 7 w 501"/>
                <a:gd name="T29" fmla="*/ 190 h 500"/>
                <a:gd name="T30" fmla="*/ 0 w 501"/>
                <a:gd name="T31" fmla="*/ 240 h 500"/>
                <a:gd name="T32" fmla="*/ 3 w 501"/>
                <a:gd name="T33" fmla="*/ 291 h 500"/>
                <a:gd name="T34" fmla="*/ 17 w 501"/>
                <a:gd name="T35" fmla="*/ 340 h 500"/>
                <a:gd name="T36" fmla="*/ 40 w 501"/>
                <a:gd name="T37" fmla="*/ 385 h 500"/>
                <a:gd name="T38" fmla="*/ 71 w 501"/>
                <a:gd name="T39" fmla="*/ 425 h 500"/>
                <a:gd name="T40" fmla="*/ 110 w 501"/>
                <a:gd name="T41" fmla="*/ 457 h 500"/>
                <a:gd name="T42" fmla="*/ 155 w 501"/>
                <a:gd name="T43" fmla="*/ 481 h 500"/>
                <a:gd name="T44" fmla="*/ 203 w 501"/>
                <a:gd name="T45" fmla="*/ 496 h 500"/>
                <a:gd name="T46" fmla="*/ 254 w 501"/>
                <a:gd name="T47" fmla="*/ 500 h 500"/>
                <a:gd name="T48" fmla="*/ 304 w 501"/>
                <a:gd name="T49" fmla="*/ 495 h 500"/>
                <a:gd name="T50" fmla="*/ 352 w 501"/>
                <a:gd name="T51" fmla="*/ 479 h 500"/>
                <a:gd name="T52" fmla="*/ 396 w 501"/>
                <a:gd name="T53" fmla="*/ 454 h 500"/>
                <a:gd name="T54" fmla="*/ 434 w 501"/>
                <a:gd name="T55" fmla="*/ 420 h 500"/>
                <a:gd name="T56" fmla="*/ 465 w 501"/>
                <a:gd name="T57" fmla="*/ 380 h 500"/>
                <a:gd name="T58" fmla="*/ 487 w 501"/>
                <a:gd name="T59" fmla="*/ 334 h 500"/>
                <a:gd name="T60" fmla="*/ 499 w 501"/>
                <a:gd name="T61" fmla="*/ 285 h 500"/>
                <a:gd name="T62" fmla="*/ 239 w 501"/>
                <a:gd name="T63" fmla="*/ 198 h 500"/>
                <a:gd name="T64" fmla="*/ 239 w 501"/>
                <a:gd name="T65" fmla="*/ 94 h 500"/>
                <a:gd name="T66" fmla="*/ 239 w 501"/>
                <a:gd name="T67" fmla="*/ 198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01" h="500">
                  <a:moveTo>
                    <a:pt x="475" y="258"/>
                  </a:moveTo>
                  <a:cubicBezTo>
                    <a:pt x="501" y="234"/>
                    <a:pt x="501" y="234"/>
                    <a:pt x="501" y="234"/>
                  </a:cubicBezTo>
                  <a:cubicBezTo>
                    <a:pt x="472" y="213"/>
                    <a:pt x="472" y="213"/>
                    <a:pt x="472" y="213"/>
                  </a:cubicBezTo>
                  <a:cubicBezTo>
                    <a:pt x="492" y="184"/>
                    <a:pt x="492" y="184"/>
                    <a:pt x="492" y="184"/>
                  </a:cubicBezTo>
                  <a:cubicBezTo>
                    <a:pt x="460" y="169"/>
                    <a:pt x="460" y="169"/>
                    <a:pt x="460" y="169"/>
                  </a:cubicBezTo>
                  <a:cubicBezTo>
                    <a:pt x="474" y="137"/>
                    <a:pt x="474" y="137"/>
                    <a:pt x="474" y="137"/>
                  </a:cubicBezTo>
                  <a:cubicBezTo>
                    <a:pt x="439" y="129"/>
                    <a:pt x="439" y="129"/>
                    <a:pt x="439" y="129"/>
                  </a:cubicBezTo>
                  <a:cubicBezTo>
                    <a:pt x="447" y="94"/>
                    <a:pt x="447" y="94"/>
                    <a:pt x="447" y="94"/>
                  </a:cubicBezTo>
                  <a:cubicBezTo>
                    <a:pt x="411" y="93"/>
                    <a:pt x="411" y="93"/>
                    <a:pt x="411" y="93"/>
                  </a:cubicBezTo>
                  <a:cubicBezTo>
                    <a:pt x="411" y="58"/>
                    <a:pt x="411" y="58"/>
                    <a:pt x="411" y="58"/>
                  </a:cubicBezTo>
                  <a:cubicBezTo>
                    <a:pt x="376" y="64"/>
                    <a:pt x="376" y="64"/>
                    <a:pt x="376" y="64"/>
                  </a:cubicBezTo>
                  <a:cubicBezTo>
                    <a:pt x="370" y="29"/>
                    <a:pt x="370" y="29"/>
                    <a:pt x="370" y="29"/>
                  </a:cubicBezTo>
                  <a:cubicBezTo>
                    <a:pt x="336" y="43"/>
                    <a:pt x="336" y="43"/>
                    <a:pt x="336" y="43"/>
                  </a:cubicBezTo>
                  <a:cubicBezTo>
                    <a:pt x="323" y="10"/>
                    <a:pt x="323" y="10"/>
                    <a:pt x="323" y="10"/>
                  </a:cubicBezTo>
                  <a:cubicBezTo>
                    <a:pt x="293" y="30"/>
                    <a:pt x="293" y="30"/>
                    <a:pt x="293" y="30"/>
                  </a:cubicBezTo>
                  <a:cubicBezTo>
                    <a:pt x="273" y="0"/>
                    <a:pt x="273" y="0"/>
                    <a:pt x="273" y="0"/>
                  </a:cubicBezTo>
                  <a:cubicBezTo>
                    <a:pt x="248" y="26"/>
                    <a:pt x="248" y="26"/>
                    <a:pt x="248" y="26"/>
                  </a:cubicBezTo>
                  <a:cubicBezTo>
                    <a:pt x="222" y="1"/>
                    <a:pt x="222" y="1"/>
                    <a:pt x="222" y="1"/>
                  </a:cubicBezTo>
                  <a:cubicBezTo>
                    <a:pt x="203" y="31"/>
                    <a:pt x="203" y="31"/>
                    <a:pt x="203" y="31"/>
                  </a:cubicBezTo>
                  <a:cubicBezTo>
                    <a:pt x="173" y="12"/>
                    <a:pt x="173" y="12"/>
                    <a:pt x="173" y="12"/>
                  </a:cubicBezTo>
                  <a:cubicBezTo>
                    <a:pt x="160" y="45"/>
                    <a:pt x="160" y="45"/>
                    <a:pt x="160" y="45"/>
                  </a:cubicBezTo>
                  <a:cubicBezTo>
                    <a:pt x="126" y="32"/>
                    <a:pt x="126" y="32"/>
                    <a:pt x="126" y="32"/>
                  </a:cubicBezTo>
                  <a:cubicBezTo>
                    <a:pt x="120" y="67"/>
                    <a:pt x="120" y="67"/>
                    <a:pt x="120" y="67"/>
                  </a:cubicBezTo>
                  <a:cubicBezTo>
                    <a:pt x="85" y="62"/>
                    <a:pt x="85" y="62"/>
                    <a:pt x="85" y="62"/>
                  </a:cubicBezTo>
                  <a:cubicBezTo>
                    <a:pt x="86" y="97"/>
                    <a:pt x="86" y="97"/>
                    <a:pt x="86" y="97"/>
                  </a:cubicBezTo>
                  <a:cubicBezTo>
                    <a:pt x="51" y="99"/>
                    <a:pt x="51" y="99"/>
                    <a:pt x="51" y="99"/>
                  </a:cubicBezTo>
                  <a:cubicBezTo>
                    <a:pt x="59" y="134"/>
                    <a:pt x="59" y="134"/>
                    <a:pt x="59" y="134"/>
                  </a:cubicBezTo>
                  <a:cubicBezTo>
                    <a:pt x="24" y="142"/>
                    <a:pt x="24" y="142"/>
                    <a:pt x="24" y="142"/>
                  </a:cubicBezTo>
                  <a:cubicBezTo>
                    <a:pt x="40" y="174"/>
                    <a:pt x="40" y="174"/>
                    <a:pt x="40" y="174"/>
                  </a:cubicBezTo>
                  <a:cubicBezTo>
                    <a:pt x="7" y="190"/>
                    <a:pt x="7" y="190"/>
                    <a:pt x="7" y="190"/>
                  </a:cubicBezTo>
                  <a:cubicBezTo>
                    <a:pt x="29" y="219"/>
                    <a:pt x="29" y="219"/>
                    <a:pt x="29" y="219"/>
                  </a:cubicBezTo>
                  <a:cubicBezTo>
                    <a:pt x="0" y="240"/>
                    <a:pt x="0" y="240"/>
                    <a:pt x="0" y="240"/>
                  </a:cubicBezTo>
                  <a:cubicBezTo>
                    <a:pt x="27" y="264"/>
                    <a:pt x="27" y="264"/>
                    <a:pt x="27" y="264"/>
                  </a:cubicBezTo>
                  <a:cubicBezTo>
                    <a:pt x="3" y="291"/>
                    <a:pt x="3" y="291"/>
                    <a:pt x="3" y="291"/>
                  </a:cubicBezTo>
                  <a:cubicBezTo>
                    <a:pt x="34" y="309"/>
                    <a:pt x="34" y="309"/>
                    <a:pt x="34" y="309"/>
                  </a:cubicBezTo>
                  <a:cubicBezTo>
                    <a:pt x="17" y="340"/>
                    <a:pt x="17" y="340"/>
                    <a:pt x="17" y="340"/>
                  </a:cubicBezTo>
                  <a:cubicBezTo>
                    <a:pt x="51" y="351"/>
                    <a:pt x="51" y="351"/>
                    <a:pt x="51" y="351"/>
                  </a:cubicBezTo>
                  <a:cubicBezTo>
                    <a:pt x="40" y="385"/>
                    <a:pt x="40" y="385"/>
                    <a:pt x="40" y="385"/>
                  </a:cubicBezTo>
                  <a:cubicBezTo>
                    <a:pt x="75" y="389"/>
                    <a:pt x="75" y="389"/>
                    <a:pt x="75" y="389"/>
                  </a:cubicBezTo>
                  <a:cubicBezTo>
                    <a:pt x="71" y="425"/>
                    <a:pt x="71" y="425"/>
                    <a:pt x="71" y="425"/>
                  </a:cubicBezTo>
                  <a:cubicBezTo>
                    <a:pt x="107" y="422"/>
                    <a:pt x="107" y="422"/>
                    <a:pt x="107" y="422"/>
                  </a:cubicBezTo>
                  <a:cubicBezTo>
                    <a:pt x="110" y="457"/>
                    <a:pt x="110" y="457"/>
                    <a:pt x="110" y="457"/>
                  </a:cubicBezTo>
                  <a:cubicBezTo>
                    <a:pt x="144" y="447"/>
                    <a:pt x="144" y="447"/>
                    <a:pt x="144" y="447"/>
                  </a:cubicBezTo>
                  <a:cubicBezTo>
                    <a:pt x="155" y="481"/>
                    <a:pt x="155" y="481"/>
                    <a:pt x="155" y="481"/>
                  </a:cubicBezTo>
                  <a:cubicBezTo>
                    <a:pt x="186" y="464"/>
                    <a:pt x="186" y="464"/>
                    <a:pt x="186" y="464"/>
                  </a:cubicBezTo>
                  <a:cubicBezTo>
                    <a:pt x="203" y="496"/>
                    <a:pt x="203" y="496"/>
                    <a:pt x="203" y="496"/>
                  </a:cubicBezTo>
                  <a:cubicBezTo>
                    <a:pt x="231" y="473"/>
                    <a:pt x="231" y="473"/>
                    <a:pt x="231" y="473"/>
                  </a:cubicBezTo>
                  <a:cubicBezTo>
                    <a:pt x="254" y="500"/>
                    <a:pt x="254" y="500"/>
                    <a:pt x="254" y="500"/>
                  </a:cubicBezTo>
                  <a:cubicBezTo>
                    <a:pt x="276" y="472"/>
                    <a:pt x="276" y="472"/>
                    <a:pt x="276" y="472"/>
                  </a:cubicBezTo>
                  <a:cubicBezTo>
                    <a:pt x="304" y="495"/>
                    <a:pt x="304" y="495"/>
                    <a:pt x="304" y="495"/>
                  </a:cubicBezTo>
                  <a:cubicBezTo>
                    <a:pt x="320" y="463"/>
                    <a:pt x="320" y="463"/>
                    <a:pt x="320" y="463"/>
                  </a:cubicBezTo>
                  <a:cubicBezTo>
                    <a:pt x="352" y="479"/>
                    <a:pt x="352" y="479"/>
                    <a:pt x="352" y="479"/>
                  </a:cubicBezTo>
                  <a:cubicBezTo>
                    <a:pt x="362" y="444"/>
                    <a:pt x="362" y="444"/>
                    <a:pt x="362" y="444"/>
                  </a:cubicBezTo>
                  <a:cubicBezTo>
                    <a:pt x="396" y="454"/>
                    <a:pt x="396" y="454"/>
                    <a:pt x="396" y="454"/>
                  </a:cubicBezTo>
                  <a:cubicBezTo>
                    <a:pt x="399" y="418"/>
                    <a:pt x="399" y="418"/>
                    <a:pt x="399" y="418"/>
                  </a:cubicBezTo>
                  <a:cubicBezTo>
                    <a:pt x="434" y="420"/>
                    <a:pt x="434" y="420"/>
                    <a:pt x="434" y="420"/>
                  </a:cubicBezTo>
                  <a:cubicBezTo>
                    <a:pt x="429" y="385"/>
                    <a:pt x="429" y="385"/>
                    <a:pt x="429" y="385"/>
                  </a:cubicBezTo>
                  <a:cubicBezTo>
                    <a:pt x="465" y="380"/>
                    <a:pt x="465" y="380"/>
                    <a:pt x="465" y="380"/>
                  </a:cubicBezTo>
                  <a:cubicBezTo>
                    <a:pt x="453" y="346"/>
                    <a:pt x="453" y="346"/>
                    <a:pt x="453" y="346"/>
                  </a:cubicBezTo>
                  <a:cubicBezTo>
                    <a:pt x="487" y="334"/>
                    <a:pt x="487" y="334"/>
                    <a:pt x="487" y="334"/>
                  </a:cubicBezTo>
                  <a:cubicBezTo>
                    <a:pt x="468" y="303"/>
                    <a:pt x="468" y="303"/>
                    <a:pt x="468" y="303"/>
                  </a:cubicBezTo>
                  <a:cubicBezTo>
                    <a:pt x="499" y="285"/>
                    <a:pt x="499" y="285"/>
                    <a:pt x="499" y="285"/>
                  </a:cubicBezTo>
                  <a:lnTo>
                    <a:pt x="475" y="258"/>
                  </a:lnTo>
                  <a:close/>
                  <a:moveTo>
                    <a:pt x="239" y="198"/>
                  </a:moveTo>
                  <a:cubicBezTo>
                    <a:pt x="210" y="198"/>
                    <a:pt x="187" y="175"/>
                    <a:pt x="187" y="146"/>
                  </a:cubicBezTo>
                  <a:cubicBezTo>
                    <a:pt x="187" y="118"/>
                    <a:pt x="210" y="94"/>
                    <a:pt x="239" y="94"/>
                  </a:cubicBezTo>
                  <a:cubicBezTo>
                    <a:pt x="268" y="94"/>
                    <a:pt x="291" y="118"/>
                    <a:pt x="291" y="146"/>
                  </a:cubicBezTo>
                  <a:cubicBezTo>
                    <a:pt x="291" y="175"/>
                    <a:pt x="268" y="198"/>
                    <a:pt x="239" y="198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72"/>
            <p:cNvSpPr>
              <a:spLocks/>
            </p:cNvSpPr>
            <p:nvPr/>
          </p:nvSpPr>
          <p:spPr bwMode="auto">
            <a:xfrm>
              <a:off x="4813301" y="3384550"/>
              <a:ext cx="871538" cy="871537"/>
            </a:xfrm>
            <a:custGeom>
              <a:avLst/>
              <a:gdLst>
                <a:gd name="T0" fmla="*/ 377 w 388"/>
                <a:gd name="T1" fmla="*/ 154 h 388"/>
                <a:gd name="T2" fmla="*/ 370 w 388"/>
                <a:gd name="T3" fmla="*/ 155 h 388"/>
                <a:gd name="T4" fmla="*/ 374 w 388"/>
                <a:gd name="T5" fmla="*/ 194 h 388"/>
                <a:gd name="T6" fmla="*/ 335 w 388"/>
                <a:gd name="T7" fmla="*/ 306 h 388"/>
                <a:gd name="T8" fmla="*/ 233 w 388"/>
                <a:gd name="T9" fmla="*/ 370 h 388"/>
                <a:gd name="T10" fmla="*/ 194 w 388"/>
                <a:gd name="T11" fmla="*/ 374 h 388"/>
                <a:gd name="T12" fmla="*/ 82 w 388"/>
                <a:gd name="T13" fmla="*/ 335 h 388"/>
                <a:gd name="T14" fmla="*/ 18 w 388"/>
                <a:gd name="T15" fmla="*/ 233 h 388"/>
                <a:gd name="T16" fmla="*/ 14 w 388"/>
                <a:gd name="T17" fmla="*/ 194 h 388"/>
                <a:gd name="T18" fmla="*/ 53 w 388"/>
                <a:gd name="T19" fmla="*/ 82 h 388"/>
                <a:gd name="T20" fmla="*/ 155 w 388"/>
                <a:gd name="T21" fmla="*/ 18 h 388"/>
                <a:gd name="T22" fmla="*/ 194 w 388"/>
                <a:gd name="T23" fmla="*/ 14 h 388"/>
                <a:gd name="T24" fmla="*/ 306 w 388"/>
                <a:gd name="T25" fmla="*/ 53 h 388"/>
                <a:gd name="T26" fmla="*/ 370 w 388"/>
                <a:gd name="T27" fmla="*/ 155 h 388"/>
                <a:gd name="T28" fmla="*/ 377 w 388"/>
                <a:gd name="T29" fmla="*/ 154 h 388"/>
                <a:gd name="T30" fmla="*/ 383 w 388"/>
                <a:gd name="T31" fmla="*/ 152 h 388"/>
                <a:gd name="T32" fmla="*/ 314 w 388"/>
                <a:gd name="T33" fmla="*/ 42 h 388"/>
                <a:gd name="T34" fmla="*/ 194 w 388"/>
                <a:gd name="T35" fmla="*/ 0 h 388"/>
                <a:gd name="T36" fmla="*/ 152 w 388"/>
                <a:gd name="T37" fmla="*/ 5 h 388"/>
                <a:gd name="T38" fmla="*/ 42 w 388"/>
                <a:gd name="T39" fmla="*/ 74 h 388"/>
                <a:gd name="T40" fmla="*/ 0 w 388"/>
                <a:gd name="T41" fmla="*/ 194 h 388"/>
                <a:gd name="T42" fmla="*/ 4 w 388"/>
                <a:gd name="T43" fmla="*/ 236 h 388"/>
                <a:gd name="T44" fmla="*/ 73 w 388"/>
                <a:gd name="T45" fmla="*/ 346 h 388"/>
                <a:gd name="T46" fmla="*/ 194 w 388"/>
                <a:gd name="T47" fmla="*/ 388 h 388"/>
                <a:gd name="T48" fmla="*/ 236 w 388"/>
                <a:gd name="T49" fmla="*/ 384 h 388"/>
                <a:gd name="T50" fmla="*/ 346 w 388"/>
                <a:gd name="T51" fmla="*/ 315 h 388"/>
                <a:gd name="T52" fmla="*/ 388 w 388"/>
                <a:gd name="T53" fmla="*/ 194 h 388"/>
                <a:gd name="T54" fmla="*/ 383 w 388"/>
                <a:gd name="T55" fmla="*/ 152 h 388"/>
                <a:gd name="T56" fmla="*/ 377 w 388"/>
                <a:gd name="T57" fmla="*/ 154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88" h="388">
                  <a:moveTo>
                    <a:pt x="377" y="154"/>
                  </a:moveTo>
                  <a:cubicBezTo>
                    <a:pt x="370" y="155"/>
                    <a:pt x="370" y="155"/>
                    <a:pt x="370" y="155"/>
                  </a:cubicBezTo>
                  <a:cubicBezTo>
                    <a:pt x="373" y="168"/>
                    <a:pt x="374" y="181"/>
                    <a:pt x="374" y="194"/>
                  </a:cubicBezTo>
                  <a:cubicBezTo>
                    <a:pt x="374" y="236"/>
                    <a:pt x="360" y="275"/>
                    <a:pt x="335" y="306"/>
                  </a:cubicBezTo>
                  <a:cubicBezTo>
                    <a:pt x="310" y="338"/>
                    <a:pt x="275" y="361"/>
                    <a:pt x="233" y="370"/>
                  </a:cubicBezTo>
                  <a:cubicBezTo>
                    <a:pt x="220" y="373"/>
                    <a:pt x="207" y="374"/>
                    <a:pt x="194" y="374"/>
                  </a:cubicBezTo>
                  <a:cubicBezTo>
                    <a:pt x="152" y="374"/>
                    <a:pt x="113" y="360"/>
                    <a:pt x="82" y="335"/>
                  </a:cubicBezTo>
                  <a:cubicBezTo>
                    <a:pt x="51" y="311"/>
                    <a:pt x="27" y="275"/>
                    <a:pt x="18" y="233"/>
                  </a:cubicBezTo>
                  <a:cubicBezTo>
                    <a:pt x="15" y="220"/>
                    <a:pt x="14" y="207"/>
                    <a:pt x="14" y="194"/>
                  </a:cubicBezTo>
                  <a:cubicBezTo>
                    <a:pt x="14" y="153"/>
                    <a:pt x="28" y="114"/>
                    <a:pt x="53" y="82"/>
                  </a:cubicBezTo>
                  <a:cubicBezTo>
                    <a:pt x="77" y="51"/>
                    <a:pt x="113" y="28"/>
                    <a:pt x="155" y="18"/>
                  </a:cubicBezTo>
                  <a:cubicBezTo>
                    <a:pt x="168" y="15"/>
                    <a:pt x="181" y="14"/>
                    <a:pt x="194" y="14"/>
                  </a:cubicBezTo>
                  <a:cubicBezTo>
                    <a:pt x="235" y="14"/>
                    <a:pt x="274" y="28"/>
                    <a:pt x="306" y="53"/>
                  </a:cubicBezTo>
                  <a:cubicBezTo>
                    <a:pt x="337" y="78"/>
                    <a:pt x="360" y="113"/>
                    <a:pt x="370" y="155"/>
                  </a:cubicBezTo>
                  <a:cubicBezTo>
                    <a:pt x="377" y="154"/>
                    <a:pt x="377" y="154"/>
                    <a:pt x="377" y="154"/>
                  </a:cubicBezTo>
                  <a:cubicBezTo>
                    <a:pt x="383" y="152"/>
                    <a:pt x="383" y="152"/>
                    <a:pt x="383" y="152"/>
                  </a:cubicBezTo>
                  <a:cubicBezTo>
                    <a:pt x="373" y="107"/>
                    <a:pt x="348" y="69"/>
                    <a:pt x="314" y="42"/>
                  </a:cubicBezTo>
                  <a:cubicBezTo>
                    <a:pt x="281" y="15"/>
                    <a:pt x="238" y="0"/>
                    <a:pt x="194" y="0"/>
                  </a:cubicBezTo>
                  <a:cubicBezTo>
                    <a:pt x="180" y="0"/>
                    <a:pt x="166" y="2"/>
                    <a:pt x="152" y="5"/>
                  </a:cubicBezTo>
                  <a:cubicBezTo>
                    <a:pt x="106" y="15"/>
                    <a:pt x="68" y="40"/>
                    <a:pt x="42" y="74"/>
                  </a:cubicBezTo>
                  <a:cubicBezTo>
                    <a:pt x="15" y="107"/>
                    <a:pt x="0" y="150"/>
                    <a:pt x="0" y="194"/>
                  </a:cubicBezTo>
                  <a:cubicBezTo>
                    <a:pt x="0" y="208"/>
                    <a:pt x="1" y="222"/>
                    <a:pt x="4" y="236"/>
                  </a:cubicBezTo>
                  <a:cubicBezTo>
                    <a:pt x="14" y="282"/>
                    <a:pt x="39" y="320"/>
                    <a:pt x="73" y="346"/>
                  </a:cubicBezTo>
                  <a:cubicBezTo>
                    <a:pt x="107" y="373"/>
                    <a:pt x="149" y="388"/>
                    <a:pt x="194" y="388"/>
                  </a:cubicBezTo>
                  <a:cubicBezTo>
                    <a:pt x="208" y="388"/>
                    <a:pt x="222" y="387"/>
                    <a:pt x="236" y="384"/>
                  </a:cubicBezTo>
                  <a:cubicBezTo>
                    <a:pt x="281" y="374"/>
                    <a:pt x="319" y="349"/>
                    <a:pt x="346" y="315"/>
                  </a:cubicBezTo>
                  <a:cubicBezTo>
                    <a:pt x="373" y="281"/>
                    <a:pt x="388" y="239"/>
                    <a:pt x="388" y="194"/>
                  </a:cubicBezTo>
                  <a:cubicBezTo>
                    <a:pt x="388" y="180"/>
                    <a:pt x="386" y="166"/>
                    <a:pt x="383" y="152"/>
                  </a:cubicBezTo>
                  <a:lnTo>
                    <a:pt x="377" y="15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73"/>
            <p:cNvSpPr>
              <a:spLocks/>
            </p:cNvSpPr>
            <p:nvPr/>
          </p:nvSpPr>
          <p:spPr bwMode="auto">
            <a:xfrm>
              <a:off x="5121276" y="3738563"/>
              <a:ext cx="280988" cy="227012"/>
            </a:xfrm>
            <a:custGeom>
              <a:avLst/>
              <a:gdLst>
                <a:gd name="T0" fmla="*/ 4 w 125"/>
                <a:gd name="T1" fmla="*/ 17 h 101"/>
                <a:gd name="T2" fmla="*/ 2 w 125"/>
                <a:gd name="T3" fmla="*/ 46 h 101"/>
                <a:gd name="T4" fmla="*/ 71 w 125"/>
                <a:gd name="T5" fmla="*/ 95 h 101"/>
                <a:gd name="T6" fmla="*/ 120 w 125"/>
                <a:gd name="T7" fmla="*/ 26 h 101"/>
                <a:gd name="T8" fmla="*/ 108 w 125"/>
                <a:gd name="T9" fmla="*/ 0 h 101"/>
                <a:gd name="T10" fmla="*/ 4 w 125"/>
                <a:gd name="T11" fmla="*/ 17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5" h="101">
                  <a:moveTo>
                    <a:pt x="4" y="17"/>
                  </a:moveTo>
                  <a:cubicBezTo>
                    <a:pt x="1" y="26"/>
                    <a:pt x="0" y="36"/>
                    <a:pt x="2" y="46"/>
                  </a:cubicBezTo>
                  <a:cubicBezTo>
                    <a:pt x="8" y="79"/>
                    <a:pt x="38" y="101"/>
                    <a:pt x="71" y="95"/>
                  </a:cubicBezTo>
                  <a:cubicBezTo>
                    <a:pt x="104" y="90"/>
                    <a:pt x="125" y="59"/>
                    <a:pt x="120" y="26"/>
                  </a:cubicBezTo>
                  <a:cubicBezTo>
                    <a:pt x="118" y="16"/>
                    <a:pt x="114" y="7"/>
                    <a:pt x="108" y="0"/>
                  </a:cubicBezTo>
                  <a:lnTo>
                    <a:pt x="4" y="1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74"/>
            <p:cNvSpPr>
              <a:spLocks/>
            </p:cNvSpPr>
            <p:nvPr/>
          </p:nvSpPr>
          <p:spPr bwMode="auto">
            <a:xfrm>
              <a:off x="5224463" y="4105275"/>
              <a:ext cx="177800" cy="55562"/>
            </a:xfrm>
            <a:custGeom>
              <a:avLst/>
              <a:gdLst>
                <a:gd name="T0" fmla="*/ 79 w 79"/>
                <a:gd name="T1" fmla="*/ 12 h 25"/>
                <a:gd name="T2" fmla="*/ 37 w 79"/>
                <a:gd name="T3" fmla="*/ 3 h 25"/>
                <a:gd name="T4" fmla="*/ 0 w 79"/>
                <a:gd name="T5" fmla="*/ 25 h 25"/>
                <a:gd name="T6" fmla="*/ 79 w 79"/>
                <a:gd name="T7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25">
                  <a:moveTo>
                    <a:pt x="79" y="12"/>
                  </a:moveTo>
                  <a:cubicBezTo>
                    <a:pt x="74" y="4"/>
                    <a:pt x="56" y="0"/>
                    <a:pt x="37" y="3"/>
                  </a:cubicBezTo>
                  <a:cubicBezTo>
                    <a:pt x="17" y="6"/>
                    <a:pt x="2" y="16"/>
                    <a:pt x="0" y="25"/>
                  </a:cubicBezTo>
                  <a:lnTo>
                    <a:pt x="79" y="1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75"/>
            <p:cNvSpPr>
              <a:spLocks/>
            </p:cNvSpPr>
            <p:nvPr/>
          </p:nvSpPr>
          <p:spPr bwMode="auto">
            <a:xfrm>
              <a:off x="5230813" y="3817938"/>
              <a:ext cx="100013" cy="304800"/>
            </a:xfrm>
            <a:custGeom>
              <a:avLst/>
              <a:gdLst>
                <a:gd name="T0" fmla="*/ 31 w 63"/>
                <a:gd name="T1" fmla="*/ 192 h 192"/>
                <a:gd name="T2" fmla="*/ 63 w 63"/>
                <a:gd name="T3" fmla="*/ 188 h 192"/>
                <a:gd name="T4" fmla="*/ 30 w 63"/>
                <a:gd name="T5" fmla="*/ 0 h 192"/>
                <a:gd name="T6" fmla="*/ 0 w 63"/>
                <a:gd name="T7" fmla="*/ 5 h 192"/>
                <a:gd name="T8" fmla="*/ 31 w 63"/>
                <a:gd name="T9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92">
                  <a:moveTo>
                    <a:pt x="31" y="192"/>
                  </a:moveTo>
                  <a:lnTo>
                    <a:pt x="63" y="188"/>
                  </a:lnTo>
                  <a:lnTo>
                    <a:pt x="30" y="0"/>
                  </a:lnTo>
                  <a:lnTo>
                    <a:pt x="0" y="5"/>
                  </a:lnTo>
                  <a:lnTo>
                    <a:pt x="31" y="19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76"/>
            <p:cNvSpPr>
              <a:spLocks/>
            </p:cNvSpPr>
            <p:nvPr/>
          </p:nvSpPr>
          <p:spPr bwMode="auto">
            <a:xfrm>
              <a:off x="5054601" y="3802063"/>
              <a:ext cx="136525" cy="166687"/>
            </a:xfrm>
            <a:custGeom>
              <a:avLst/>
              <a:gdLst>
                <a:gd name="T0" fmla="*/ 51 w 61"/>
                <a:gd name="T1" fmla="*/ 57 h 74"/>
                <a:gd name="T2" fmla="*/ 34 w 61"/>
                <a:gd name="T3" fmla="*/ 52 h 74"/>
                <a:gd name="T4" fmla="*/ 33 w 61"/>
                <a:gd name="T5" fmla="*/ 42 h 74"/>
                <a:gd name="T6" fmla="*/ 24 w 61"/>
                <a:gd name="T7" fmla="*/ 31 h 74"/>
                <a:gd name="T8" fmla="*/ 17 w 61"/>
                <a:gd name="T9" fmla="*/ 28 h 74"/>
                <a:gd name="T10" fmla="*/ 12 w 61"/>
                <a:gd name="T11" fmla="*/ 15 h 74"/>
                <a:gd name="T12" fmla="*/ 34 w 61"/>
                <a:gd name="T13" fmla="*/ 9 h 74"/>
                <a:gd name="T14" fmla="*/ 35 w 61"/>
                <a:gd name="T15" fmla="*/ 5 h 74"/>
                <a:gd name="T16" fmla="*/ 7 w 61"/>
                <a:gd name="T17" fmla="*/ 8 h 74"/>
                <a:gd name="T18" fmla="*/ 11 w 61"/>
                <a:gd name="T19" fmla="*/ 35 h 74"/>
                <a:gd name="T20" fmla="*/ 18 w 61"/>
                <a:gd name="T21" fmla="*/ 37 h 74"/>
                <a:gd name="T22" fmla="*/ 24 w 61"/>
                <a:gd name="T23" fmla="*/ 47 h 74"/>
                <a:gd name="T24" fmla="*/ 31 w 61"/>
                <a:gd name="T25" fmla="*/ 63 h 74"/>
                <a:gd name="T26" fmla="*/ 59 w 61"/>
                <a:gd name="T27" fmla="*/ 62 h 74"/>
                <a:gd name="T28" fmla="*/ 51 w 61"/>
                <a:gd name="T29" fmla="*/ 57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74">
                  <a:moveTo>
                    <a:pt x="51" y="57"/>
                  </a:moveTo>
                  <a:cubicBezTo>
                    <a:pt x="45" y="67"/>
                    <a:pt x="37" y="57"/>
                    <a:pt x="34" y="52"/>
                  </a:cubicBezTo>
                  <a:cubicBezTo>
                    <a:pt x="33" y="49"/>
                    <a:pt x="33" y="46"/>
                    <a:pt x="33" y="42"/>
                  </a:cubicBezTo>
                  <a:cubicBezTo>
                    <a:pt x="32" y="37"/>
                    <a:pt x="29" y="34"/>
                    <a:pt x="24" y="31"/>
                  </a:cubicBezTo>
                  <a:cubicBezTo>
                    <a:pt x="22" y="29"/>
                    <a:pt x="20" y="28"/>
                    <a:pt x="17" y="28"/>
                  </a:cubicBezTo>
                  <a:cubicBezTo>
                    <a:pt x="12" y="26"/>
                    <a:pt x="12" y="20"/>
                    <a:pt x="12" y="15"/>
                  </a:cubicBezTo>
                  <a:cubicBezTo>
                    <a:pt x="13" y="7"/>
                    <a:pt x="29" y="9"/>
                    <a:pt x="34" y="9"/>
                  </a:cubicBezTo>
                  <a:cubicBezTo>
                    <a:pt x="37" y="9"/>
                    <a:pt x="37" y="6"/>
                    <a:pt x="35" y="5"/>
                  </a:cubicBezTo>
                  <a:cubicBezTo>
                    <a:pt x="29" y="0"/>
                    <a:pt x="13" y="1"/>
                    <a:pt x="7" y="8"/>
                  </a:cubicBezTo>
                  <a:cubicBezTo>
                    <a:pt x="0" y="15"/>
                    <a:pt x="2" y="29"/>
                    <a:pt x="11" y="35"/>
                  </a:cubicBezTo>
                  <a:cubicBezTo>
                    <a:pt x="13" y="36"/>
                    <a:pt x="16" y="36"/>
                    <a:pt x="18" y="37"/>
                  </a:cubicBezTo>
                  <a:cubicBezTo>
                    <a:pt x="22" y="39"/>
                    <a:pt x="23" y="43"/>
                    <a:pt x="24" y="47"/>
                  </a:cubicBezTo>
                  <a:cubicBezTo>
                    <a:pt x="25" y="53"/>
                    <a:pt x="26" y="59"/>
                    <a:pt x="31" y="63"/>
                  </a:cubicBezTo>
                  <a:cubicBezTo>
                    <a:pt x="39" y="72"/>
                    <a:pt x="53" y="74"/>
                    <a:pt x="59" y="62"/>
                  </a:cubicBezTo>
                  <a:cubicBezTo>
                    <a:pt x="61" y="57"/>
                    <a:pt x="54" y="52"/>
                    <a:pt x="51" y="5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77"/>
            <p:cNvSpPr>
              <a:spLocks/>
            </p:cNvSpPr>
            <p:nvPr/>
          </p:nvSpPr>
          <p:spPr bwMode="auto">
            <a:xfrm>
              <a:off x="5349876" y="3748088"/>
              <a:ext cx="106363" cy="185737"/>
            </a:xfrm>
            <a:custGeom>
              <a:avLst/>
              <a:gdLst>
                <a:gd name="T0" fmla="*/ 10 w 47"/>
                <a:gd name="T1" fmla="*/ 66 h 83"/>
                <a:gd name="T2" fmla="*/ 24 w 47"/>
                <a:gd name="T3" fmla="*/ 55 h 83"/>
                <a:gd name="T4" fmla="*/ 23 w 47"/>
                <a:gd name="T5" fmla="*/ 46 h 83"/>
                <a:gd name="T6" fmla="*/ 27 w 47"/>
                <a:gd name="T7" fmla="*/ 32 h 83"/>
                <a:gd name="T8" fmla="*/ 32 w 47"/>
                <a:gd name="T9" fmla="*/ 27 h 83"/>
                <a:gd name="T10" fmla="*/ 33 w 47"/>
                <a:gd name="T11" fmla="*/ 14 h 83"/>
                <a:gd name="T12" fmla="*/ 10 w 47"/>
                <a:gd name="T13" fmla="*/ 15 h 83"/>
                <a:gd name="T14" fmla="*/ 8 w 47"/>
                <a:gd name="T15" fmla="*/ 12 h 83"/>
                <a:gd name="T16" fmla="*/ 35 w 47"/>
                <a:gd name="T17" fmla="*/ 5 h 83"/>
                <a:gd name="T18" fmla="*/ 41 w 47"/>
                <a:gd name="T19" fmla="*/ 32 h 83"/>
                <a:gd name="T20" fmla="*/ 35 w 47"/>
                <a:gd name="T21" fmla="*/ 36 h 83"/>
                <a:gd name="T22" fmla="*/ 32 w 47"/>
                <a:gd name="T23" fmla="*/ 48 h 83"/>
                <a:gd name="T24" fmla="*/ 31 w 47"/>
                <a:gd name="T25" fmla="*/ 65 h 83"/>
                <a:gd name="T26" fmla="*/ 4 w 47"/>
                <a:gd name="T27" fmla="*/ 73 h 83"/>
                <a:gd name="T28" fmla="*/ 10 w 47"/>
                <a:gd name="T29" fmla="*/ 6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" h="83">
                  <a:moveTo>
                    <a:pt x="10" y="66"/>
                  </a:moveTo>
                  <a:cubicBezTo>
                    <a:pt x="19" y="73"/>
                    <a:pt x="24" y="61"/>
                    <a:pt x="24" y="55"/>
                  </a:cubicBezTo>
                  <a:cubicBezTo>
                    <a:pt x="24" y="52"/>
                    <a:pt x="23" y="49"/>
                    <a:pt x="23" y="46"/>
                  </a:cubicBezTo>
                  <a:cubicBezTo>
                    <a:pt x="22" y="41"/>
                    <a:pt x="23" y="36"/>
                    <a:pt x="27" y="32"/>
                  </a:cubicBezTo>
                  <a:cubicBezTo>
                    <a:pt x="28" y="30"/>
                    <a:pt x="30" y="28"/>
                    <a:pt x="32" y="27"/>
                  </a:cubicBezTo>
                  <a:cubicBezTo>
                    <a:pt x="37" y="24"/>
                    <a:pt x="35" y="18"/>
                    <a:pt x="33" y="14"/>
                  </a:cubicBezTo>
                  <a:cubicBezTo>
                    <a:pt x="29" y="6"/>
                    <a:pt x="15" y="13"/>
                    <a:pt x="10" y="15"/>
                  </a:cubicBezTo>
                  <a:cubicBezTo>
                    <a:pt x="8" y="16"/>
                    <a:pt x="7" y="13"/>
                    <a:pt x="8" y="12"/>
                  </a:cubicBezTo>
                  <a:cubicBezTo>
                    <a:pt x="13" y="5"/>
                    <a:pt x="28" y="0"/>
                    <a:pt x="35" y="5"/>
                  </a:cubicBezTo>
                  <a:cubicBezTo>
                    <a:pt x="44" y="10"/>
                    <a:pt x="47" y="23"/>
                    <a:pt x="41" y="32"/>
                  </a:cubicBezTo>
                  <a:cubicBezTo>
                    <a:pt x="39" y="33"/>
                    <a:pt x="37" y="35"/>
                    <a:pt x="35" y="36"/>
                  </a:cubicBezTo>
                  <a:cubicBezTo>
                    <a:pt x="31" y="39"/>
                    <a:pt x="32" y="43"/>
                    <a:pt x="32" y="48"/>
                  </a:cubicBezTo>
                  <a:cubicBezTo>
                    <a:pt x="33" y="53"/>
                    <a:pt x="34" y="60"/>
                    <a:pt x="31" y="65"/>
                  </a:cubicBezTo>
                  <a:cubicBezTo>
                    <a:pt x="26" y="76"/>
                    <a:pt x="14" y="83"/>
                    <a:pt x="4" y="73"/>
                  </a:cubicBezTo>
                  <a:cubicBezTo>
                    <a:pt x="0" y="69"/>
                    <a:pt x="5" y="62"/>
                    <a:pt x="10" y="6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78"/>
            <p:cNvSpPr>
              <a:spLocks/>
            </p:cNvSpPr>
            <p:nvPr/>
          </p:nvSpPr>
          <p:spPr bwMode="auto">
            <a:xfrm>
              <a:off x="5224463" y="3811588"/>
              <a:ext cx="41275" cy="82550"/>
            </a:xfrm>
            <a:custGeom>
              <a:avLst/>
              <a:gdLst>
                <a:gd name="T0" fmla="*/ 11 w 26"/>
                <a:gd name="T1" fmla="*/ 7 h 52"/>
                <a:gd name="T2" fmla="*/ 11 w 26"/>
                <a:gd name="T3" fmla="*/ 7 h 52"/>
                <a:gd name="T4" fmla="*/ 3 w 26"/>
                <a:gd name="T5" fmla="*/ 14 h 52"/>
                <a:gd name="T6" fmla="*/ 0 w 26"/>
                <a:gd name="T7" fmla="*/ 8 h 52"/>
                <a:gd name="T8" fmla="*/ 11 w 26"/>
                <a:gd name="T9" fmla="*/ 0 h 52"/>
                <a:gd name="T10" fmla="*/ 17 w 26"/>
                <a:gd name="T11" fmla="*/ 0 h 52"/>
                <a:gd name="T12" fmla="*/ 26 w 26"/>
                <a:gd name="T13" fmla="*/ 50 h 52"/>
                <a:gd name="T14" fmla="*/ 19 w 26"/>
                <a:gd name="T15" fmla="*/ 52 h 52"/>
                <a:gd name="T16" fmla="*/ 11 w 26"/>
                <a:gd name="T17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52">
                  <a:moveTo>
                    <a:pt x="11" y="7"/>
                  </a:moveTo>
                  <a:lnTo>
                    <a:pt x="11" y="7"/>
                  </a:lnTo>
                  <a:lnTo>
                    <a:pt x="3" y="14"/>
                  </a:lnTo>
                  <a:lnTo>
                    <a:pt x="0" y="8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6" y="50"/>
                  </a:lnTo>
                  <a:lnTo>
                    <a:pt x="19" y="52"/>
                  </a:lnTo>
                  <a:lnTo>
                    <a:pt x="11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79"/>
            <p:cNvSpPr>
              <a:spLocks noEditPoints="1"/>
            </p:cNvSpPr>
            <p:nvPr/>
          </p:nvSpPr>
          <p:spPr bwMode="auto">
            <a:xfrm>
              <a:off x="5262563" y="3811588"/>
              <a:ext cx="44450" cy="44450"/>
            </a:xfrm>
            <a:custGeom>
              <a:avLst/>
              <a:gdLst>
                <a:gd name="T0" fmla="*/ 9 w 20"/>
                <a:gd name="T1" fmla="*/ 1 h 20"/>
                <a:gd name="T2" fmla="*/ 19 w 20"/>
                <a:gd name="T3" fmla="*/ 8 h 20"/>
                <a:gd name="T4" fmla="*/ 12 w 20"/>
                <a:gd name="T5" fmla="*/ 19 h 20"/>
                <a:gd name="T6" fmla="*/ 1 w 20"/>
                <a:gd name="T7" fmla="*/ 12 h 20"/>
                <a:gd name="T8" fmla="*/ 9 w 20"/>
                <a:gd name="T9" fmla="*/ 1 h 20"/>
                <a:gd name="T10" fmla="*/ 9 w 20"/>
                <a:gd name="T11" fmla="*/ 4 h 20"/>
                <a:gd name="T12" fmla="*/ 5 w 20"/>
                <a:gd name="T13" fmla="*/ 11 h 20"/>
                <a:gd name="T14" fmla="*/ 11 w 20"/>
                <a:gd name="T15" fmla="*/ 16 h 20"/>
                <a:gd name="T16" fmla="*/ 15 w 20"/>
                <a:gd name="T17" fmla="*/ 9 h 20"/>
                <a:gd name="T18" fmla="*/ 9 w 20"/>
                <a:gd name="T19" fmla="*/ 3 h 20"/>
                <a:gd name="T20" fmla="*/ 9 w 20"/>
                <a:gd name="T21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20">
                  <a:moveTo>
                    <a:pt x="9" y="1"/>
                  </a:moveTo>
                  <a:cubicBezTo>
                    <a:pt x="14" y="0"/>
                    <a:pt x="18" y="3"/>
                    <a:pt x="19" y="8"/>
                  </a:cubicBezTo>
                  <a:cubicBezTo>
                    <a:pt x="20" y="15"/>
                    <a:pt x="16" y="19"/>
                    <a:pt x="12" y="19"/>
                  </a:cubicBezTo>
                  <a:cubicBezTo>
                    <a:pt x="7" y="20"/>
                    <a:pt x="2" y="17"/>
                    <a:pt x="1" y="12"/>
                  </a:cubicBezTo>
                  <a:cubicBezTo>
                    <a:pt x="0" y="6"/>
                    <a:pt x="4" y="1"/>
                    <a:pt x="9" y="1"/>
                  </a:cubicBezTo>
                  <a:close/>
                  <a:moveTo>
                    <a:pt x="9" y="4"/>
                  </a:moveTo>
                  <a:cubicBezTo>
                    <a:pt x="5" y="4"/>
                    <a:pt x="4" y="8"/>
                    <a:pt x="5" y="11"/>
                  </a:cubicBezTo>
                  <a:cubicBezTo>
                    <a:pt x="6" y="15"/>
                    <a:pt x="8" y="17"/>
                    <a:pt x="11" y="16"/>
                  </a:cubicBezTo>
                  <a:cubicBezTo>
                    <a:pt x="14" y="16"/>
                    <a:pt x="16" y="13"/>
                    <a:pt x="15" y="9"/>
                  </a:cubicBezTo>
                  <a:cubicBezTo>
                    <a:pt x="15" y="6"/>
                    <a:pt x="13" y="3"/>
                    <a:pt x="9" y="3"/>
                  </a:cubicBezTo>
                  <a:lnTo>
                    <a:pt x="9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80"/>
            <p:cNvSpPr>
              <a:spLocks/>
            </p:cNvSpPr>
            <p:nvPr/>
          </p:nvSpPr>
          <p:spPr bwMode="auto">
            <a:xfrm>
              <a:off x="4132263" y="931863"/>
              <a:ext cx="2822575" cy="2811462"/>
            </a:xfrm>
            <a:custGeom>
              <a:avLst/>
              <a:gdLst>
                <a:gd name="T0" fmla="*/ 942 w 1258"/>
                <a:gd name="T1" fmla="*/ 185 h 1252"/>
                <a:gd name="T2" fmla="*/ 140 w 1258"/>
                <a:gd name="T3" fmla="*/ 316 h 1252"/>
                <a:gd name="T4" fmla="*/ 71 w 1258"/>
                <a:gd name="T5" fmla="*/ 861 h 1252"/>
                <a:gd name="T6" fmla="*/ 82 w 1258"/>
                <a:gd name="T7" fmla="*/ 888 h 1252"/>
                <a:gd name="T8" fmla="*/ 129 w 1258"/>
                <a:gd name="T9" fmla="*/ 871 h 1252"/>
                <a:gd name="T10" fmla="*/ 158 w 1258"/>
                <a:gd name="T11" fmla="*/ 865 h 1252"/>
                <a:gd name="T12" fmla="*/ 146 w 1258"/>
                <a:gd name="T13" fmla="*/ 832 h 1252"/>
                <a:gd name="T14" fmla="*/ 205 w 1258"/>
                <a:gd name="T15" fmla="*/ 363 h 1252"/>
                <a:gd name="T16" fmla="*/ 895 w 1258"/>
                <a:gd name="T17" fmla="*/ 250 h 1252"/>
                <a:gd name="T18" fmla="*/ 1007 w 1258"/>
                <a:gd name="T19" fmla="*/ 940 h 1252"/>
                <a:gd name="T20" fmla="*/ 507 w 1258"/>
                <a:gd name="T21" fmla="*/ 1135 h 1252"/>
                <a:gd name="T22" fmla="*/ 497 w 1258"/>
                <a:gd name="T23" fmla="*/ 1202 h 1252"/>
                <a:gd name="T24" fmla="*/ 511 w 1258"/>
                <a:gd name="T25" fmla="*/ 1218 h 1252"/>
                <a:gd name="T26" fmla="*/ 1073 w 1258"/>
                <a:gd name="T27" fmla="*/ 987 h 1252"/>
                <a:gd name="T28" fmla="*/ 942 w 1258"/>
                <a:gd name="T29" fmla="*/ 185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58" h="1252">
                  <a:moveTo>
                    <a:pt x="942" y="185"/>
                  </a:moveTo>
                  <a:cubicBezTo>
                    <a:pt x="685" y="0"/>
                    <a:pt x="325" y="58"/>
                    <a:pt x="140" y="316"/>
                  </a:cubicBezTo>
                  <a:cubicBezTo>
                    <a:pt x="25" y="475"/>
                    <a:pt x="0" y="679"/>
                    <a:pt x="71" y="861"/>
                  </a:cubicBezTo>
                  <a:cubicBezTo>
                    <a:pt x="74" y="868"/>
                    <a:pt x="77" y="884"/>
                    <a:pt x="82" y="888"/>
                  </a:cubicBezTo>
                  <a:cubicBezTo>
                    <a:pt x="105" y="877"/>
                    <a:pt x="114" y="875"/>
                    <a:pt x="129" y="871"/>
                  </a:cubicBezTo>
                  <a:cubicBezTo>
                    <a:pt x="142" y="868"/>
                    <a:pt x="158" y="865"/>
                    <a:pt x="158" y="865"/>
                  </a:cubicBezTo>
                  <a:cubicBezTo>
                    <a:pt x="158" y="865"/>
                    <a:pt x="150" y="842"/>
                    <a:pt x="146" y="832"/>
                  </a:cubicBezTo>
                  <a:cubicBezTo>
                    <a:pt x="85" y="675"/>
                    <a:pt x="107" y="499"/>
                    <a:pt x="205" y="363"/>
                  </a:cubicBezTo>
                  <a:cubicBezTo>
                    <a:pt x="364" y="141"/>
                    <a:pt x="674" y="91"/>
                    <a:pt x="895" y="250"/>
                  </a:cubicBezTo>
                  <a:cubicBezTo>
                    <a:pt x="1116" y="409"/>
                    <a:pt x="1166" y="719"/>
                    <a:pt x="1007" y="940"/>
                  </a:cubicBezTo>
                  <a:cubicBezTo>
                    <a:pt x="890" y="1103"/>
                    <a:pt x="692" y="1173"/>
                    <a:pt x="507" y="1135"/>
                  </a:cubicBezTo>
                  <a:cubicBezTo>
                    <a:pt x="492" y="1155"/>
                    <a:pt x="479" y="1179"/>
                    <a:pt x="497" y="1202"/>
                  </a:cubicBezTo>
                  <a:cubicBezTo>
                    <a:pt x="502" y="1208"/>
                    <a:pt x="506" y="1213"/>
                    <a:pt x="511" y="1218"/>
                  </a:cubicBezTo>
                  <a:cubicBezTo>
                    <a:pt x="720" y="1252"/>
                    <a:pt x="941" y="1170"/>
                    <a:pt x="1073" y="987"/>
                  </a:cubicBezTo>
                  <a:cubicBezTo>
                    <a:pt x="1258" y="730"/>
                    <a:pt x="1199" y="370"/>
                    <a:pt x="942" y="18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81"/>
            <p:cNvSpPr>
              <a:spLocks noEditPoints="1"/>
            </p:cNvSpPr>
            <p:nvPr/>
          </p:nvSpPr>
          <p:spPr bwMode="auto">
            <a:xfrm>
              <a:off x="7890272" y="2911620"/>
              <a:ext cx="638175" cy="652462"/>
            </a:xfrm>
            <a:custGeom>
              <a:avLst/>
              <a:gdLst>
                <a:gd name="T0" fmla="*/ 266 w 284"/>
                <a:gd name="T1" fmla="*/ 213 h 291"/>
                <a:gd name="T2" fmla="*/ 284 w 284"/>
                <a:gd name="T3" fmla="*/ 159 h 291"/>
                <a:gd name="T4" fmla="*/ 260 w 284"/>
                <a:gd name="T5" fmla="*/ 157 h 291"/>
                <a:gd name="T6" fmla="*/ 256 w 284"/>
                <a:gd name="T7" fmla="*/ 110 h 291"/>
                <a:gd name="T8" fmla="*/ 278 w 284"/>
                <a:gd name="T9" fmla="*/ 104 h 291"/>
                <a:gd name="T10" fmla="*/ 252 w 284"/>
                <a:gd name="T11" fmla="*/ 54 h 291"/>
                <a:gd name="T12" fmla="*/ 234 w 284"/>
                <a:gd name="T13" fmla="*/ 69 h 291"/>
                <a:gd name="T14" fmla="*/ 198 w 284"/>
                <a:gd name="T15" fmla="*/ 39 h 291"/>
                <a:gd name="T16" fmla="*/ 209 w 284"/>
                <a:gd name="T17" fmla="*/ 18 h 291"/>
                <a:gd name="T18" fmla="*/ 157 w 284"/>
                <a:gd name="T19" fmla="*/ 0 h 291"/>
                <a:gd name="T20" fmla="*/ 157 w 284"/>
                <a:gd name="T21" fmla="*/ 0 h 291"/>
                <a:gd name="T22" fmla="*/ 156 w 284"/>
                <a:gd name="T23" fmla="*/ 8 h 291"/>
                <a:gd name="T24" fmla="*/ 154 w 284"/>
                <a:gd name="T25" fmla="*/ 25 h 291"/>
                <a:gd name="T26" fmla="*/ 107 w 284"/>
                <a:gd name="T27" fmla="*/ 29 h 291"/>
                <a:gd name="T28" fmla="*/ 101 w 284"/>
                <a:gd name="T29" fmla="*/ 7 h 291"/>
                <a:gd name="T30" fmla="*/ 51 w 284"/>
                <a:gd name="T31" fmla="*/ 33 h 291"/>
                <a:gd name="T32" fmla="*/ 66 w 284"/>
                <a:gd name="T33" fmla="*/ 51 h 291"/>
                <a:gd name="T34" fmla="*/ 36 w 284"/>
                <a:gd name="T35" fmla="*/ 87 h 291"/>
                <a:gd name="T36" fmla="*/ 16 w 284"/>
                <a:gd name="T37" fmla="*/ 76 h 291"/>
                <a:gd name="T38" fmla="*/ 0 w 284"/>
                <a:gd name="T39" fmla="*/ 129 h 291"/>
                <a:gd name="T40" fmla="*/ 0 w 284"/>
                <a:gd name="T41" fmla="*/ 129 h 291"/>
                <a:gd name="T42" fmla="*/ 24 w 284"/>
                <a:gd name="T43" fmla="*/ 131 h 291"/>
                <a:gd name="T44" fmla="*/ 27 w 284"/>
                <a:gd name="T45" fmla="*/ 178 h 291"/>
                <a:gd name="T46" fmla="*/ 5 w 284"/>
                <a:gd name="T47" fmla="*/ 184 h 291"/>
                <a:gd name="T48" fmla="*/ 30 w 284"/>
                <a:gd name="T49" fmla="*/ 234 h 291"/>
                <a:gd name="T50" fmla="*/ 48 w 284"/>
                <a:gd name="T51" fmla="*/ 219 h 291"/>
                <a:gd name="T52" fmla="*/ 84 w 284"/>
                <a:gd name="T53" fmla="*/ 249 h 291"/>
                <a:gd name="T54" fmla="*/ 72 w 284"/>
                <a:gd name="T55" fmla="*/ 272 h 291"/>
                <a:gd name="T56" fmla="*/ 125 w 284"/>
                <a:gd name="T57" fmla="*/ 291 h 291"/>
                <a:gd name="T58" fmla="*/ 129 w 284"/>
                <a:gd name="T59" fmla="*/ 291 h 291"/>
                <a:gd name="T60" fmla="*/ 131 w 284"/>
                <a:gd name="T61" fmla="*/ 265 h 291"/>
                <a:gd name="T62" fmla="*/ 132 w 284"/>
                <a:gd name="T63" fmla="*/ 263 h 291"/>
                <a:gd name="T64" fmla="*/ 176 w 284"/>
                <a:gd name="T65" fmla="*/ 259 h 291"/>
                <a:gd name="T66" fmla="*/ 182 w 284"/>
                <a:gd name="T67" fmla="*/ 281 h 291"/>
                <a:gd name="T68" fmla="*/ 231 w 284"/>
                <a:gd name="T69" fmla="*/ 255 h 291"/>
                <a:gd name="T70" fmla="*/ 216 w 284"/>
                <a:gd name="T71" fmla="*/ 237 h 291"/>
                <a:gd name="T72" fmla="*/ 246 w 284"/>
                <a:gd name="T73" fmla="*/ 201 h 291"/>
                <a:gd name="T74" fmla="*/ 266 w 284"/>
                <a:gd name="T75" fmla="*/ 213 h 291"/>
                <a:gd name="T76" fmla="*/ 148 w 284"/>
                <a:gd name="T77" fmla="*/ 83 h 291"/>
                <a:gd name="T78" fmla="*/ 202 w 284"/>
                <a:gd name="T79" fmla="*/ 151 h 291"/>
                <a:gd name="T80" fmla="*/ 134 w 284"/>
                <a:gd name="T81" fmla="*/ 205 h 291"/>
                <a:gd name="T82" fmla="*/ 80 w 284"/>
                <a:gd name="T83" fmla="*/ 137 h 291"/>
                <a:gd name="T84" fmla="*/ 148 w 284"/>
                <a:gd name="T85" fmla="*/ 83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84" h="291">
                  <a:moveTo>
                    <a:pt x="266" y="213"/>
                  </a:moveTo>
                  <a:cubicBezTo>
                    <a:pt x="275" y="196"/>
                    <a:pt x="282" y="178"/>
                    <a:pt x="284" y="159"/>
                  </a:cubicBezTo>
                  <a:cubicBezTo>
                    <a:pt x="260" y="157"/>
                    <a:pt x="260" y="157"/>
                    <a:pt x="260" y="157"/>
                  </a:cubicBezTo>
                  <a:cubicBezTo>
                    <a:pt x="262" y="140"/>
                    <a:pt x="260" y="125"/>
                    <a:pt x="256" y="110"/>
                  </a:cubicBezTo>
                  <a:cubicBezTo>
                    <a:pt x="278" y="104"/>
                    <a:pt x="278" y="104"/>
                    <a:pt x="278" y="104"/>
                  </a:cubicBezTo>
                  <a:cubicBezTo>
                    <a:pt x="273" y="85"/>
                    <a:pt x="264" y="69"/>
                    <a:pt x="252" y="54"/>
                  </a:cubicBezTo>
                  <a:cubicBezTo>
                    <a:pt x="234" y="69"/>
                    <a:pt x="234" y="69"/>
                    <a:pt x="234" y="69"/>
                  </a:cubicBezTo>
                  <a:cubicBezTo>
                    <a:pt x="224" y="57"/>
                    <a:pt x="212" y="46"/>
                    <a:pt x="198" y="39"/>
                  </a:cubicBezTo>
                  <a:cubicBezTo>
                    <a:pt x="209" y="18"/>
                    <a:pt x="209" y="18"/>
                    <a:pt x="209" y="18"/>
                  </a:cubicBezTo>
                  <a:cubicBezTo>
                    <a:pt x="193" y="9"/>
                    <a:pt x="176" y="0"/>
                    <a:pt x="157" y="0"/>
                  </a:cubicBezTo>
                  <a:cubicBezTo>
                    <a:pt x="157" y="0"/>
                    <a:pt x="157" y="0"/>
                    <a:pt x="157" y="0"/>
                  </a:cubicBezTo>
                  <a:cubicBezTo>
                    <a:pt x="156" y="8"/>
                    <a:pt x="156" y="8"/>
                    <a:pt x="156" y="8"/>
                  </a:cubicBezTo>
                  <a:cubicBezTo>
                    <a:pt x="154" y="25"/>
                    <a:pt x="154" y="25"/>
                    <a:pt x="154" y="25"/>
                  </a:cubicBezTo>
                  <a:cubicBezTo>
                    <a:pt x="138" y="23"/>
                    <a:pt x="122" y="25"/>
                    <a:pt x="107" y="29"/>
                  </a:cubicBezTo>
                  <a:cubicBezTo>
                    <a:pt x="101" y="7"/>
                    <a:pt x="101" y="7"/>
                    <a:pt x="101" y="7"/>
                  </a:cubicBezTo>
                  <a:cubicBezTo>
                    <a:pt x="83" y="12"/>
                    <a:pt x="66" y="21"/>
                    <a:pt x="51" y="33"/>
                  </a:cubicBezTo>
                  <a:cubicBezTo>
                    <a:pt x="66" y="51"/>
                    <a:pt x="66" y="51"/>
                    <a:pt x="66" y="51"/>
                  </a:cubicBezTo>
                  <a:cubicBezTo>
                    <a:pt x="54" y="61"/>
                    <a:pt x="43" y="73"/>
                    <a:pt x="36" y="87"/>
                  </a:cubicBezTo>
                  <a:cubicBezTo>
                    <a:pt x="16" y="76"/>
                    <a:pt x="16" y="76"/>
                    <a:pt x="16" y="76"/>
                  </a:cubicBezTo>
                  <a:cubicBezTo>
                    <a:pt x="7" y="92"/>
                    <a:pt x="2" y="110"/>
                    <a:pt x="0" y="12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24" y="131"/>
                    <a:pt x="24" y="131"/>
                    <a:pt x="24" y="131"/>
                  </a:cubicBezTo>
                  <a:cubicBezTo>
                    <a:pt x="22" y="148"/>
                    <a:pt x="23" y="163"/>
                    <a:pt x="27" y="178"/>
                  </a:cubicBezTo>
                  <a:cubicBezTo>
                    <a:pt x="5" y="184"/>
                    <a:pt x="5" y="184"/>
                    <a:pt x="5" y="184"/>
                  </a:cubicBezTo>
                  <a:cubicBezTo>
                    <a:pt x="10" y="202"/>
                    <a:pt x="18" y="219"/>
                    <a:pt x="30" y="234"/>
                  </a:cubicBezTo>
                  <a:cubicBezTo>
                    <a:pt x="48" y="219"/>
                    <a:pt x="48" y="219"/>
                    <a:pt x="48" y="219"/>
                  </a:cubicBezTo>
                  <a:cubicBezTo>
                    <a:pt x="58" y="231"/>
                    <a:pt x="70" y="242"/>
                    <a:pt x="84" y="249"/>
                  </a:cubicBezTo>
                  <a:cubicBezTo>
                    <a:pt x="72" y="272"/>
                    <a:pt x="72" y="272"/>
                    <a:pt x="72" y="272"/>
                  </a:cubicBezTo>
                  <a:cubicBezTo>
                    <a:pt x="89" y="281"/>
                    <a:pt x="106" y="289"/>
                    <a:pt x="125" y="291"/>
                  </a:cubicBezTo>
                  <a:cubicBezTo>
                    <a:pt x="129" y="291"/>
                    <a:pt x="129" y="291"/>
                    <a:pt x="129" y="291"/>
                  </a:cubicBezTo>
                  <a:cubicBezTo>
                    <a:pt x="131" y="265"/>
                    <a:pt x="131" y="265"/>
                    <a:pt x="131" y="265"/>
                  </a:cubicBezTo>
                  <a:cubicBezTo>
                    <a:pt x="132" y="263"/>
                    <a:pt x="132" y="263"/>
                    <a:pt x="132" y="263"/>
                  </a:cubicBezTo>
                  <a:cubicBezTo>
                    <a:pt x="150" y="265"/>
                    <a:pt x="161" y="263"/>
                    <a:pt x="176" y="259"/>
                  </a:cubicBezTo>
                  <a:cubicBezTo>
                    <a:pt x="182" y="281"/>
                    <a:pt x="182" y="281"/>
                    <a:pt x="182" y="281"/>
                  </a:cubicBezTo>
                  <a:cubicBezTo>
                    <a:pt x="200" y="276"/>
                    <a:pt x="216" y="267"/>
                    <a:pt x="231" y="255"/>
                  </a:cubicBezTo>
                  <a:cubicBezTo>
                    <a:pt x="216" y="237"/>
                    <a:pt x="216" y="237"/>
                    <a:pt x="216" y="237"/>
                  </a:cubicBezTo>
                  <a:cubicBezTo>
                    <a:pt x="228" y="228"/>
                    <a:pt x="239" y="215"/>
                    <a:pt x="246" y="201"/>
                  </a:cubicBezTo>
                  <a:lnTo>
                    <a:pt x="266" y="213"/>
                  </a:lnTo>
                  <a:close/>
                  <a:moveTo>
                    <a:pt x="148" y="83"/>
                  </a:moveTo>
                  <a:cubicBezTo>
                    <a:pt x="181" y="87"/>
                    <a:pt x="205" y="117"/>
                    <a:pt x="202" y="151"/>
                  </a:cubicBezTo>
                  <a:cubicBezTo>
                    <a:pt x="198" y="184"/>
                    <a:pt x="168" y="208"/>
                    <a:pt x="134" y="205"/>
                  </a:cubicBezTo>
                  <a:cubicBezTo>
                    <a:pt x="101" y="201"/>
                    <a:pt x="77" y="171"/>
                    <a:pt x="80" y="137"/>
                  </a:cubicBezTo>
                  <a:cubicBezTo>
                    <a:pt x="84" y="104"/>
                    <a:pt x="114" y="80"/>
                    <a:pt x="148" y="8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82"/>
            <p:cNvSpPr>
              <a:spLocks noEditPoints="1"/>
            </p:cNvSpPr>
            <p:nvPr/>
          </p:nvSpPr>
          <p:spPr bwMode="auto">
            <a:xfrm>
              <a:off x="8207037" y="3481388"/>
              <a:ext cx="727075" cy="736600"/>
            </a:xfrm>
            <a:custGeom>
              <a:avLst/>
              <a:gdLst>
                <a:gd name="T0" fmla="*/ 36 w 324"/>
                <a:gd name="T1" fmla="*/ 208 h 328"/>
                <a:gd name="T2" fmla="*/ 65 w 324"/>
                <a:gd name="T3" fmla="*/ 252 h 328"/>
                <a:gd name="T4" fmla="*/ 47 w 324"/>
                <a:gd name="T5" fmla="*/ 270 h 328"/>
                <a:gd name="T6" fmla="*/ 99 w 324"/>
                <a:gd name="T7" fmla="*/ 305 h 328"/>
                <a:gd name="T8" fmla="*/ 110 w 324"/>
                <a:gd name="T9" fmla="*/ 281 h 328"/>
                <a:gd name="T10" fmla="*/ 160 w 324"/>
                <a:gd name="T11" fmla="*/ 291 h 328"/>
                <a:gd name="T12" fmla="*/ 160 w 324"/>
                <a:gd name="T13" fmla="*/ 293 h 328"/>
                <a:gd name="T14" fmla="*/ 160 w 324"/>
                <a:gd name="T15" fmla="*/ 328 h 328"/>
                <a:gd name="T16" fmla="*/ 160 w 324"/>
                <a:gd name="T17" fmla="*/ 328 h 328"/>
                <a:gd name="T18" fmla="*/ 221 w 324"/>
                <a:gd name="T19" fmla="*/ 310 h 328"/>
                <a:gd name="T20" fmla="*/ 210 w 324"/>
                <a:gd name="T21" fmla="*/ 283 h 328"/>
                <a:gd name="T22" fmla="*/ 254 w 324"/>
                <a:gd name="T23" fmla="*/ 253 h 328"/>
                <a:gd name="T24" fmla="*/ 272 w 324"/>
                <a:gd name="T25" fmla="*/ 271 h 328"/>
                <a:gd name="T26" fmla="*/ 307 w 324"/>
                <a:gd name="T27" fmla="*/ 219 h 328"/>
                <a:gd name="T28" fmla="*/ 283 w 324"/>
                <a:gd name="T29" fmla="*/ 209 h 328"/>
                <a:gd name="T30" fmla="*/ 295 w 324"/>
                <a:gd name="T31" fmla="*/ 158 h 328"/>
                <a:gd name="T32" fmla="*/ 324 w 324"/>
                <a:gd name="T33" fmla="*/ 158 h 328"/>
                <a:gd name="T34" fmla="*/ 324 w 324"/>
                <a:gd name="T35" fmla="*/ 157 h 328"/>
                <a:gd name="T36" fmla="*/ 310 w 324"/>
                <a:gd name="T37" fmla="*/ 97 h 328"/>
                <a:gd name="T38" fmla="*/ 284 w 324"/>
                <a:gd name="T39" fmla="*/ 107 h 328"/>
                <a:gd name="T40" fmla="*/ 255 w 324"/>
                <a:gd name="T41" fmla="*/ 63 h 328"/>
                <a:gd name="T42" fmla="*/ 273 w 324"/>
                <a:gd name="T43" fmla="*/ 45 h 328"/>
                <a:gd name="T44" fmla="*/ 221 w 324"/>
                <a:gd name="T45" fmla="*/ 11 h 328"/>
                <a:gd name="T46" fmla="*/ 211 w 324"/>
                <a:gd name="T47" fmla="*/ 34 h 328"/>
                <a:gd name="T48" fmla="*/ 160 w 324"/>
                <a:gd name="T49" fmla="*/ 24 h 328"/>
                <a:gd name="T50" fmla="*/ 160 w 324"/>
                <a:gd name="T51" fmla="*/ 7 h 328"/>
                <a:gd name="T52" fmla="*/ 160 w 324"/>
                <a:gd name="T53" fmla="*/ 0 h 328"/>
                <a:gd name="T54" fmla="*/ 160 w 324"/>
                <a:gd name="T55" fmla="*/ 0 h 328"/>
                <a:gd name="T56" fmla="*/ 99 w 324"/>
                <a:gd name="T57" fmla="*/ 11 h 328"/>
                <a:gd name="T58" fmla="*/ 109 w 324"/>
                <a:gd name="T59" fmla="*/ 35 h 328"/>
                <a:gd name="T60" fmla="*/ 66 w 324"/>
                <a:gd name="T61" fmla="*/ 63 h 328"/>
                <a:gd name="T62" fmla="*/ 48 w 324"/>
                <a:gd name="T63" fmla="*/ 45 h 328"/>
                <a:gd name="T64" fmla="*/ 13 w 324"/>
                <a:gd name="T65" fmla="*/ 96 h 328"/>
                <a:gd name="T66" fmla="*/ 37 w 324"/>
                <a:gd name="T67" fmla="*/ 106 h 328"/>
                <a:gd name="T68" fmla="*/ 26 w 324"/>
                <a:gd name="T69" fmla="*/ 157 h 328"/>
                <a:gd name="T70" fmla="*/ 0 w 324"/>
                <a:gd name="T71" fmla="*/ 157 h 328"/>
                <a:gd name="T72" fmla="*/ 13 w 324"/>
                <a:gd name="T73" fmla="*/ 218 h 328"/>
                <a:gd name="T74" fmla="*/ 36 w 324"/>
                <a:gd name="T75" fmla="*/ 208 h 328"/>
                <a:gd name="T76" fmla="*/ 228 w 324"/>
                <a:gd name="T77" fmla="*/ 157 h 328"/>
                <a:gd name="T78" fmla="*/ 160 w 324"/>
                <a:gd name="T79" fmla="*/ 226 h 328"/>
                <a:gd name="T80" fmla="*/ 92 w 324"/>
                <a:gd name="T81" fmla="*/ 157 h 328"/>
                <a:gd name="T82" fmla="*/ 160 w 324"/>
                <a:gd name="T83" fmla="*/ 89 h 328"/>
                <a:gd name="T84" fmla="*/ 228 w 324"/>
                <a:gd name="T85" fmla="*/ 15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24" h="328">
                  <a:moveTo>
                    <a:pt x="36" y="208"/>
                  </a:moveTo>
                  <a:cubicBezTo>
                    <a:pt x="43" y="225"/>
                    <a:pt x="53" y="240"/>
                    <a:pt x="65" y="252"/>
                  </a:cubicBezTo>
                  <a:cubicBezTo>
                    <a:pt x="47" y="270"/>
                    <a:pt x="47" y="270"/>
                    <a:pt x="47" y="270"/>
                  </a:cubicBezTo>
                  <a:cubicBezTo>
                    <a:pt x="62" y="285"/>
                    <a:pt x="79" y="297"/>
                    <a:pt x="99" y="305"/>
                  </a:cubicBezTo>
                  <a:cubicBezTo>
                    <a:pt x="110" y="281"/>
                    <a:pt x="110" y="281"/>
                    <a:pt x="110" y="281"/>
                  </a:cubicBezTo>
                  <a:cubicBezTo>
                    <a:pt x="125" y="287"/>
                    <a:pt x="144" y="291"/>
                    <a:pt x="160" y="291"/>
                  </a:cubicBezTo>
                  <a:cubicBezTo>
                    <a:pt x="160" y="293"/>
                    <a:pt x="160" y="293"/>
                    <a:pt x="160" y="293"/>
                  </a:cubicBezTo>
                  <a:cubicBezTo>
                    <a:pt x="160" y="328"/>
                    <a:pt x="160" y="328"/>
                    <a:pt x="160" y="328"/>
                  </a:cubicBezTo>
                  <a:cubicBezTo>
                    <a:pt x="160" y="328"/>
                    <a:pt x="160" y="328"/>
                    <a:pt x="160" y="328"/>
                  </a:cubicBezTo>
                  <a:cubicBezTo>
                    <a:pt x="181" y="328"/>
                    <a:pt x="201" y="318"/>
                    <a:pt x="221" y="310"/>
                  </a:cubicBezTo>
                  <a:cubicBezTo>
                    <a:pt x="210" y="283"/>
                    <a:pt x="210" y="283"/>
                    <a:pt x="210" y="283"/>
                  </a:cubicBezTo>
                  <a:cubicBezTo>
                    <a:pt x="227" y="277"/>
                    <a:pt x="242" y="265"/>
                    <a:pt x="254" y="253"/>
                  </a:cubicBezTo>
                  <a:cubicBezTo>
                    <a:pt x="272" y="271"/>
                    <a:pt x="272" y="271"/>
                    <a:pt x="272" y="271"/>
                  </a:cubicBezTo>
                  <a:cubicBezTo>
                    <a:pt x="287" y="256"/>
                    <a:pt x="299" y="238"/>
                    <a:pt x="307" y="219"/>
                  </a:cubicBezTo>
                  <a:cubicBezTo>
                    <a:pt x="283" y="209"/>
                    <a:pt x="283" y="209"/>
                    <a:pt x="283" y="209"/>
                  </a:cubicBezTo>
                  <a:cubicBezTo>
                    <a:pt x="290" y="193"/>
                    <a:pt x="295" y="176"/>
                    <a:pt x="295" y="158"/>
                  </a:cubicBezTo>
                  <a:cubicBezTo>
                    <a:pt x="324" y="158"/>
                    <a:pt x="324" y="158"/>
                    <a:pt x="324" y="158"/>
                  </a:cubicBezTo>
                  <a:cubicBezTo>
                    <a:pt x="324" y="157"/>
                    <a:pt x="324" y="157"/>
                    <a:pt x="324" y="157"/>
                  </a:cubicBezTo>
                  <a:cubicBezTo>
                    <a:pt x="324" y="137"/>
                    <a:pt x="317" y="116"/>
                    <a:pt x="310" y="97"/>
                  </a:cubicBezTo>
                  <a:cubicBezTo>
                    <a:pt x="284" y="107"/>
                    <a:pt x="284" y="107"/>
                    <a:pt x="284" y="107"/>
                  </a:cubicBezTo>
                  <a:cubicBezTo>
                    <a:pt x="277" y="91"/>
                    <a:pt x="267" y="76"/>
                    <a:pt x="255" y="63"/>
                  </a:cubicBezTo>
                  <a:cubicBezTo>
                    <a:pt x="273" y="45"/>
                    <a:pt x="273" y="45"/>
                    <a:pt x="273" y="45"/>
                  </a:cubicBezTo>
                  <a:cubicBezTo>
                    <a:pt x="258" y="30"/>
                    <a:pt x="241" y="19"/>
                    <a:pt x="221" y="11"/>
                  </a:cubicBezTo>
                  <a:cubicBezTo>
                    <a:pt x="211" y="34"/>
                    <a:pt x="211" y="34"/>
                    <a:pt x="211" y="34"/>
                  </a:cubicBezTo>
                  <a:cubicBezTo>
                    <a:pt x="195" y="28"/>
                    <a:pt x="178" y="24"/>
                    <a:pt x="160" y="24"/>
                  </a:cubicBezTo>
                  <a:cubicBezTo>
                    <a:pt x="160" y="7"/>
                    <a:pt x="160" y="7"/>
                    <a:pt x="160" y="7"/>
                  </a:cubicBezTo>
                  <a:cubicBezTo>
                    <a:pt x="160" y="0"/>
                    <a:pt x="160" y="0"/>
                    <a:pt x="160" y="0"/>
                  </a:cubicBezTo>
                  <a:cubicBezTo>
                    <a:pt x="160" y="0"/>
                    <a:pt x="160" y="0"/>
                    <a:pt x="160" y="0"/>
                  </a:cubicBezTo>
                  <a:cubicBezTo>
                    <a:pt x="139" y="0"/>
                    <a:pt x="119" y="3"/>
                    <a:pt x="99" y="11"/>
                  </a:cubicBezTo>
                  <a:cubicBezTo>
                    <a:pt x="109" y="35"/>
                    <a:pt x="109" y="35"/>
                    <a:pt x="109" y="35"/>
                  </a:cubicBezTo>
                  <a:cubicBezTo>
                    <a:pt x="93" y="41"/>
                    <a:pt x="78" y="51"/>
                    <a:pt x="66" y="63"/>
                  </a:cubicBezTo>
                  <a:cubicBezTo>
                    <a:pt x="48" y="45"/>
                    <a:pt x="48" y="45"/>
                    <a:pt x="48" y="45"/>
                  </a:cubicBezTo>
                  <a:cubicBezTo>
                    <a:pt x="33" y="60"/>
                    <a:pt x="21" y="77"/>
                    <a:pt x="13" y="96"/>
                  </a:cubicBezTo>
                  <a:cubicBezTo>
                    <a:pt x="37" y="106"/>
                    <a:pt x="37" y="106"/>
                    <a:pt x="37" y="106"/>
                  </a:cubicBezTo>
                  <a:cubicBezTo>
                    <a:pt x="30" y="122"/>
                    <a:pt x="26" y="139"/>
                    <a:pt x="26" y="157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0" y="179"/>
                    <a:pt x="5" y="199"/>
                    <a:pt x="13" y="218"/>
                  </a:cubicBezTo>
                  <a:lnTo>
                    <a:pt x="36" y="208"/>
                  </a:lnTo>
                  <a:close/>
                  <a:moveTo>
                    <a:pt x="228" y="157"/>
                  </a:moveTo>
                  <a:cubicBezTo>
                    <a:pt x="228" y="195"/>
                    <a:pt x="197" y="226"/>
                    <a:pt x="160" y="226"/>
                  </a:cubicBezTo>
                  <a:cubicBezTo>
                    <a:pt x="122" y="226"/>
                    <a:pt x="92" y="195"/>
                    <a:pt x="92" y="157"/>
                  </a:cubicBezTo>
                  <a:cubicBezTo>
                    <a:pt x="92" y="120"/>
                    <a:pt x="122" y="89"/>
                    <a:pt x="160" y="89"/>
                  </a:cubicBezTo>
                  <a:cubicBezTo>
                    <a:pt x="197" y="89"/>
                    <a:pt x="228" y="120"/>
                    <a:pt x="228" y="1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83"/>
            <p:cNvSpPr>
              <a:spLocks noEditPoints="1"/>
            </p:cNvSpPr>
            <p:nvPr/>
          </p:nvSpPr>
          <p:spPr bwMode="auto">
            <a:xfrm rot="20482598">
              <a:off x="8797951" y="3894337"/>
              <a:ext cx="816214" cy="895681"/>
            </a:xfrm>
            <a:custGeom>
              <a:avLst/>
              <a:gdLst>
                <a:gd name="T0" fmla="*/ 37 w 323"/>
                <a:gd name="T1" fmla="*/ 207 h 324"/>
                <a:gd name="T2" fmla="*/ 66 w 323"/>
                <a:gd name="T3" fmla="*/ 251 h 324"/>
                <a:gd name="T4" fmla="*/ 48 w 323"/>
                <a:gd name="T5" fmla="*/ 269 h 324"/>
                <a:gd name="T6" fmla="*/ 99 w 323"/>
                <a:gd name="T7" fmla="*/ 303 h 324"/>
                <a:gd name="T8" fmla="*/ 109 w 323"/>
                <a:gd name="T9" fmla="*/ 280 h 324"/>
                <a:gd name="T10" fmla="*/ 159 w 323"/>
                <a:gd name="T11" fmla="*/ 290 h 324"/>
                <a:gd name="T12" fmla="*/ 159 w 323"/>
                <a:gd name="T13" fmla="*/ 292 h 324"/>
                <a:gd name="T14" fmla="*/ 159 w 323"/>
                <a:gd name="T15" fmla="*/ 324 h 324"/>
                <a:gd name="T16" fmla="*/ 160 w 323"/>
                <a:gd name="T17" fmla="*/ 324 h 324"/>
                <a:gd name="T18" fmla="*/ 221 w 323"/>
                <a:gd name="T19" fmla="*/ 308 h 324"/>
                <a:gd name="T20" fmla="*/ 211 w 323"/>
                <a:gd name="T21" fmla="*/ 281 h 324"/>
                <a:gd name="T22" fmla="*/ 254 w 323"/>
                <a:gd name="T23" fmla="*/ 252 h 324"/>
                <a:gd name="T24" fmla="*/ 273 w 323"/>
                <a:gd name="T25" fmla="*/ 269 h 324"/>
                <a:gd name="T26" fmla="*/ 307 w 323"/>
                <a:gd name="T27" fmla="*/ 218 h 324"/>
                <a:gd name="T28" fmla="*/ 284 w 323"/>
                <a:gd name="T29" fmla="*/ 208 h 324"/>
                <a:gd name="T30" fmla="*/ 294 w 323"/>
                <a:gd name="T31" fmla="*/ 156 h 324"/>
                <a:gd name="T32" fmla="*/ 323 w 323"/>
                <a:gd name="T33" fmla="*/ 157 h 324"/>
                <a:gd name="T34" fmla="*/ 323 w 323"/>
                <a:gd name="T35" fmla="*/ 156 h 324"/>
                <a:gd name="T36" fmla="*/ 309 w 323"/>
                <a:gd name="T37" fmla="*/ 96 h 324"/>
                <a:gd name="T38" fmla="*/ 284 w 323"/>
                <a:gd name="T39" fmla="*/ 106 h 324"/>
                <a:gd name="T40" fmla="*/ 255 w 323"/>
                <a:gd name="T41" fmla="*/ 62 h 324"/>
                <a:gd name="T42" fmla="*/ 273 w 323"/>
                <a:gd name="T43" fmla="*/ 44 h 324"/>
                <a:gd name="T44" fmla="*/ 222 w 323"/>
                <a:gd name="T45" fmla="*/ 9 h 324"/>
                <a:gd name="T46" fmla="*/ 212 w 323"/>
                <a:gd name="T47" fmla="*/ 33 h 324"/>
                <a:gd name="T48" fmla="*/ 160 w 323"/>
                <a:gd name="T49" fmla="*/ 23 h 324"/>
                <a:gd name="T50" fmla="*/ 161 w 323"/>
                <a:gd name="T51" fmla="*/ 7 h 324"/>
                <a:gd name="T52" fmla="*/ 161 w 323"/>
                <a:gd name="T53" fmla="*/ 0 h 324"/>
                <a:gd name="T54" fmla="*/ 161 w 323"/>
                <a:gd name="T55" fmla="*/ 0 h 324"/>
                <a:gd name="T56" fmla="*/ 100 w 323"/>
                <a:gd name="T57" fmla="*/ 10 h 324"/>
                <a:gd name="T58" fmla="*/ 110 w 323"/>
                <a:gd name="T59" fmla="*/ 34 h 324"/>
                <a:gd name="T60" fmla="*/ 66 w 323"/>
                <a:gd name="T61" fmla="*/ 62 h 324"/>
                <a:gd name="T62" fmla="*/ 48 w 323"/>
                <a:gd name="T63" fmla="*/ 44 h 324"/>
                <a:gd name="T64" fmla="*/ 13 w 323"/>
                <a:gd name="T65" fmla="*/ 95 h 324"/>
                <a:gd name="T66" fmla="*/ 37 w 323"/>
                <a:gd name="T67" fmla="*/ 105 h 324"/>
                <a:gd name="T68" fmla="*/ 27 w 323"/>
                <a:gd name="T69" fmla="*/ 156 h 324"/>
                <a:gd name="T70" fmla="*/ 0 w 323"/>
                <a:gd name="T71" fmla="*/ 156 h 324"/>
                <a:gd name="T72" fmla="*/ 13 w 323"/>
                <a:gd name="T73" fmla="*/ 217 h 324"/>
                <a:gd name="T74" fmla="*/ 37 w 323"/>
                <a:gd name="T75" fmla="*/ 207 h 324"/>
                <a:gd name="T76" fmla="*/ 228 w 323"/>
                <a:gd name="T77" fmla="*/ 156 h 324"/>
                <a:gd name="T78" fmla="*/ 160 w 323"/>
                <a:gd name="T79" fmla="*/ 224 h 324"/>
                <a:gd name="T80" fmla="*/ 92 w 323"/>
                <a:gd name="T81" fmla="*/ 156 h 324"/>
                <a:gd name="T82" fmla="*/ 160 w 323"/>
                <a:gd name="T83" fmla="*/ 88 h 324"/>
                <a:gd name="T84" fmla="*/ 228 w 323"/>
                <a:gd name="T85" fmla="*/ 156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23" h="324">
                  <a:moveTo>
                    <a:pt x="37" y="207"/>
                  </a:moveTo>
                  <a:cubicBezTo>
                    <a:pt x="44" y="224"/>
                    <a:pt x="53" y="238"/>
                    <a:pt x="66" y="251"/>
                  </a:cubicBezTo>
                  <a:cubicBezTo>
                    <a:pt x="48" y="269"/>
                    <a:pt x="48" y="269"/>
                    <a:pt x="48" y="269"/>
                  </a:cubicBezTo>
                  <a:cubicBezTo>
                    <a:pt x="62" y="284"/>
                    <a:pt x="80" y="295"/>
                    <a:pt x="99" y="303"/>
                  </a:cubicBezTo>
                  <a:cubicBezTo>
                    <a:pt x="109" y="280"/>
                    <a:pt x="109" y="280"/>
                    <a:pt x="109" y="280"/>
                  </a:cubicBezTo>
                  <a:cubicBezTo>
                    <a:pt x="125" y="286"/>
                    <a:pt x="143" y="289"/>
                    <a:pt x="159" y="290"/>
                  </a:cubicBezTo>
                  <a:cubicBezTo>
                    <a:pt x="159" y="292"/>
                    <a:pt x="159" y="292"/>
                    <a:pt x="159" y="292"/>
                  </a:cubicBezTo>
                  <a:cubicBezTo>
                    <a:pt x="159" y="324"/>
                    <a:pt x="159" y="324"/>
                    <a:pt x="159" y="324"/>
                  </a:cubicBezTo>
                  <a:cubicBezTo>
                    <a:pt x="160" y="324"/>
                    <a:pt x="160" y="324"/>
                    <a:pt x="160" y="324"/>
                  </a:cubicBezTo>
                  <a:cubicBezTo>
                    <a:pt x="181" y="324"/>
                    <a:pt x="202" y="316"/>
                    <a:pt x="221" y="308"/>
                  </a:cubicBezTo>
                  <a:cubicBezTo>
                    <a:pt x="211" y="281"/>
                    <a:pt x="211" y="281"/>
                    <a:pt x="211" y="281"/>
                  </a:cubicBezTo>
                  <a:cubicBezTo>
                    <a:pt x="227" y="275"/>
                    <a:pt x="242" y="264"/>
                    <a:pt x="254" y="252"/>
                  </a:cubicBezTo>
                  <a:cubicBezTo>
                    <a:pt x="273" y="269"/>
                    <a:pt x="273" y="269"/>
                    <a:pt x="273" y="269"/>
                  </a:cubicBezTo>
                  <a:cubicBezTo>
                    <a:pt x="288" y="255"/>
                    <a:pt x="299" y="237"/>
                    <a:pt x="307" y="218"/>
                  </a:cubicBezTo>
                  <a:cubicBezTo>
                    <a:pt x="284" y="208"/>
                    <a:pt x="284" y="208"/>
                    <a:pt x="284" y="208"/>
                  </a:cubicBezTo>
                  <a:cubicBezTo>
                    <a:pt x="290" y="192"/>
                    <a:pt x="294" y="175"/>
                    <a:pt x="294" y="156"/>
                  </a:cubicBezTo>
                  <a:cubicBezTo>
                    <a:pt x="323" y="157"/>
                    <a:pt x="323" y="157"/>
                    <a:pt x="323" y="157"/>
                  </a:cubicBezTo>
                  <a:cubicBezTo>
                    <a:pt x="323" y="156"/>
                    <a:pt x="323" y="156"/>
                    <a:pt x="323" y="156"/>
                  </a:cubicBezTo>
                  <a:cubicBezTo>
                    <a:pt x="323" y="135"/>
                    <a:pt x="317" y="115"/>
                    <a:pt x="309" y="96"/>
                  </a:cubicBezTo>
                  <a:cubicBezTo>
                    <a:pt x="284" y="106"/>
                    <a:pt x="284" y="106"/>
                    <a:pt x="284" y="106"/>
                  </a:cubicBezTo>
                  <a:cubicBezTo>
                    <a:pt x="277" y="89"/>
                    <a:pt x="267" y="75"/>
                    <a:pt x="255" y="62"/>
                  </a:cubicBezTo>
                  <a:cubicBezTo>
                    <a:pt x="273" y="44"/>
                    <a:pt x="273" y="44"/>
                    <a:pt x="273" y="44"/>
                  </a:cubicBezTo>
                  <a:cubicBezTo>
                    <a:pt x="258" y="29"/>
                    <a:pt x="241" y="17"/>
                    <a:pt x="222" y="9"/>
                  </a:cubicBezTo>
                  <a:cubicBezTo>
                    <a:pt x="212" y="33"/>
                    <a:pt x="212" y="33"/>
                    <a:pt x="212" y="33"/>
                  </a:cubicBezTo>
                  <a:cubicBezTo>
                    <a:pt x="196" y="26"/>
                    <a:pt x="179" y="23"/>
                    <a:pt x="160" y="23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39" y="0"/>
                    <a:pt x="119" y="3"/>
                    <a:pt x="100" y="10"/>
                  </a:cubicBezTo>
                  <a:cubicBezTo>
                    <a:pt x="110" y="34"/>
                    <a:pt x="110" y="34"/>
                    <a:pt x="110" y="34"/>
                  </a:cubicBezTo>
                  <a:cubicBezTo>
                    <a:pt x="93" y="41"/>
                    <a:pt x="79" y="50"/>
                    <a:pt x="66" y="62"/>
                  </a:cubicBezTo>
                  <a:cubicBezTo>
                    <a:pt x="48" y="44"/>
                    <a:pt x="48" y="44"/>
                    <a:pt x="48" y="44"/>
                  </a:cubicBezTo>
                  <a:cubicBezTo>
                    <a:pt x="33" y="58"/>
                    <a:pt x="21" y="76"/>
                    <a:pt x="13" y="95"/>
                  </a:cubicBezTo>
                  <a:cubicBezTo>
                    <a:pt x="37" y="105"/>
                    <a:pt x="37" y="105"/>
                    <a:pt x="37" y="105"/>
                  </a:cubicBezTo>
                  <a:cubicBezTo>
                    <a:pt x="30" y="121"/>
                    <a:pt x="27" y="138"/>
                    <a:pt x="27" y="156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177"/>
                    <a:pt x="5" y="198"/>
                    <a:pt x="13" y="217"/>
                  </a:cubicBezTo>
                  <a:lnTo>
                    <a:pt x="37" y="207"/>
                  </a:lnTo>
                  <a:close/>
                  <a:moveTo>
                    <a:pt x="228" y="156"/>
                  </a:moveTo>
                  <a:cubicBezTo>
                    <a:pt x="228" y="194"/>
                    <a:pt x="198" y="224"/>
                    <a:pt x="160" y="224"/>
                  </a:cubicBezTo>
                  <a:cubicBezTo>
                    <a:pt x="123" y="224"/>
                    <a:pt x="92" y="194"/>
                    <a:pt x="92" y="156"/>
                  </a:cubicBezTo>
                  <a:cubicBezTo>
                    <a:pt x="92" y="119"/>
                    <a:pt x="123" y="88"/>
                    <a:pt x="160" y="88"/>
                  </a:cubicBezTo>
                  <a:cubicBezTo>
                    <a:pt x="198" y="88"/>
                    <a:pt x="228" y="119"/>
                    <a:pt x="228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84"/>
            <p:cNvSpPr>
              <a:spLocks noEditPoints="1"/>
            </p:cNvSpPr>
            <p:nvPr/>
          </p:nvSpPr>
          <p:spPr bwMode="auto">
            <a:xfrm>
              <a:off x="7408069" y="1895475"/>
              <a:ext cx="417513" cy="412750"/>
            </a:xfrm>
            <a:custGeom>
              <a:avLst/>
              <a:gdLst>
                <a:gd name="T0" fmla="*/ 20 w 186"/>
                <a:gd name="T1" fmla="*/ 124 h 184"/>
                <a:gd name="T2" fmla="*/ 37 w 186"/>
                <a:gd name="T3" fmla="*/ 148 h 184"/>
                <a:gd name="T4" fmla="*/ 27 w 186"/>
                <a:gd name="T5" fmla="*/ 159 h 184"/>
                <a:gd name="T6" fmla="*/ 56 w 186"/>
                <a:gd name="T7" fmla="*/ 178 h 184"/>
                <a:gd name="T8" fmla="*/ 64 w 186"/>
                <a:gd name="T9" fmla="*/ 165 h 184"/>
                <a:gd name="T10" fmla="*/ 94 w 186"/>
                <a:gd name="T11" fmla="*/ 171 h 184"/>
                <a:gd name="T12" fmla="*/ 94 w 186"/>
                <a:gd name="T13" fmla="*/ 172 h 184"/>
                <a:gd name="T14" fmla="*/ 94 w 186"/>
                <a:gd name="T15" fmla="*/ 184 h 184"/>
                <a:gd name="T16" fmla="*/ 91 w 186"/>
                <a:gd name="T17" fmla="*/ 184 h 184"/>
                <a:gd name="T18" fmla="*/ 125 w 186"/>
                <a:gd name="T19" fmla="*/ 178 h 184"/>
                <a:gd name="T20" fmla="*/ 120 w 186"/>
                <a:gd name="T21" fmla="*/ 164 h 184"/>
                <a:gd name="T22" fmla="*/ 145 w 186"/>
                <a:gd name="T23" fmla="*/ 148 h 184"/>
                <a:gd name="T24" fmla="*/ 155 w 186"/>
                <a:gd name="T25" fmla="*/ 159 h 184"/>
                <a:gd name="T26" fmla="*/ 175 w 186"/>
                <a:gd name="T27" fmla="*/ 129 h 184"/>
                <a:gd name="T28" fmla="*/ 161 w 186"/>
                <a:gd name="T29" fmla="*/ 124 h 184"/>
                <a:gd name="T30" fmla="*/ 168 w 186"/>
                <a:gd name="T31" fmla="*/ 95 h 184"/>
                <a:gd name="T32" fmla="*/ 186 w 186"/>
                <a:gd name="T33" fmla="*/ 95 h 184"/>
                <a:gd name="T34" fmla="*/ 186 w 186"/>
                <a:gd name="T35" fmla="*/ 95 h 184"/>
                <a:gd name="T36" fmla="*/ 177 w 186"/>
                <a:gd name="T37" fmla="*/ 60 h 184"/>
                <a:gd name="T38" fmla="*/ 162 w 186"/>
                <a:gd name="T39" fmla="*/ 66 h 184"/>
                <a:gd name="T40" fmla="*/ 145 w 186"/>
                <a:gd name="T41" fmla="*/ 41 h 184"/>
                <a:gd name="T42" fmla="*/ 155 w 186"/>
                <a:gd name="T43" fmla="*/ 31 h 184"/>
                <a:gd name="T44" fmla="*/ 126 w 186"/>
                <a:gd name="T45" fmla="*/ 11 h 184"/>
                <a:gd name="T46" fmla="*/ 120 w 186"/>
                <a:gd name="T47" fmla="*/ 24 h 184"/>
                <a:gd name="T48" fmla="*/ 91 w 186"/>
                <a:gd name="T49" fmla="*/ 18 h 184"/>
                <a:gd name="T50" fmla="*/ 91 w 186"/>
                <a:gd name="T51" fmla="*/ 7 h 184"/>
                <a:gd name="T52" fmla="*/ 91 w 186"/>
                <a:gd name="T53" fmla="*/ 0 h 184"/>
                <a:gd name="T54" fmla="*/ 91 w 186"/>
                <a:gd name="T55" fmla="*/ 0 h 184"/>
                <a:gd name="T56" fmla="*/ 56 w 186"/>
                <a:gd name="T57" fmla="*/ 9 h 184"/>
                <a:gd name="T58" fmla="*/ 62 w 186"/>
                <a:gd name="T59" fmla="*/ 24 h 184"/>
                <a:gd name="T60" fmla="*/ 37 w 186"/>
                <a:gd name="T61" fmla="*/ 40 h 184"/>
                <a:gd name="T62" fmla="*/ 27 w 186"/>
                <a:gd name="T63" fmla="*/ 30 h 184"/>
                <a:gd name="T64" fmla="*/ 7 w 186"/>
                <a:gd name="T65" fmla="*/ 59 h 184"/>
                <a:gd name="T66" fmla="*/ 21 w 186"/>
                <a:gd name="T67" fmla="*/ 65 h 184"/>
                <a:gd name="T68" fmla="*/ 15 w 186"/>
                <a:gd name="T69" fmla="*/ 94 h 184"/>
                <a:gd name="T70" fmla="*/ 0 w 186"/>
                <a:gd name="T71" fmla="*/ 94 h 184"/>
                <a:gd name="T72" fmla="*/ 7 w 186"/>
                <a:gd name="T73" fmla="*/ 129 h 184"/>
                <a:gd name="T74" fmla="*/ 20 w 186"/>
                <a:gd name="T75" fmla="*/ 124 h 184"/>
                <a:gd name="T76" fmla="*/ 130 w 186"/>
                <a:gd name="T77" fmla="*/ 95 h 184"/>
                <a:gd name="T78" fmla="*/ 91 w 186"/>
                <a:gd name="T79" fmla="*/ 133 h 184"/>
                <a:gd name="T80" fmla="*/ 52 w 186"/>
                <a:gd name="T81" fmla="*/ 95 h 184"/>
                <a:gd name="T82" fmla="*/ 91 w 186"/>
                <a:gd name="T83" fmla="*/ 56 h 184"/>
                <a:gd name="T84" fmla="*/ 130 w 186"/>
                <a:gd name="T85" fmla="*/ 95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6" h="184">
                  <a:moveTo>
                    <a:pt x="20" y="124"/>
                  </a:moveTo>
                  <a:cubicBezTo>
                    <a:pt x="24" y="133"/>
                    <a:pt x="30" y="141"/>
                    <a:pt x="37" y="148"/>
                  </a:cubicBezTo>
                  <a:cubicBezTo>
                    <a:pt x="27" y="159"/>
                    <a:pt x="27" y="159"/>
                    <a:pt x="27" y="159"/>
                  </a:cubicBezTo>
                  <a:cubicBezTo>
                    <a:pt x="35" y="167"/>
                    <a:pt x="45" y="174"/>
                    <a:pt x="56" y="178"/>
                  </a:cubicBezTo>
                  <a:cubicBezTo>
                    <a:pt x="64" y="165"/>
                    <a:pt x="64" y="165"/>
                    <a:pt x="64" y="165"/>
                  </a:cubicBezTo>
                  <a:cubicBezTo>
                    <a:pt x="72" y="168"/>
                    <a:pt x="82" y="171"/>
                    <a:pt x="94" y="171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84"/>
                    <a:pt x="94" y="184"/>
                    <a:pt x="94" y="184"/>
                  </a:cubicBezTo>
                  <a:cubicBezTo>
                    <a:pt x="91" y="184"/>
                    <a:pt x="91" y="184"/>
                    <a:pt x="91" y="184"/>
                  </a:cubicBezTo>
                  <a:cubicBezTo>
                    <a:pt x="103" y="184"/>
                    <a:pt x="114" y="182"/>
                    <a:pt x="125" y="178"/>
                  </a:cubicBezTo>
                  <a:cubicBezTo>
                    <a:pt x="120" y="164"/>
                    <a:pt x="120" y="164"/>
                    <a:pt x="120" y="164"/>
                  </a:cubicBezTo>
                  <a:cubicBezTo>
                    <a:pt x="129" y="161"/>
                    <a:pt x="137" y="155"/>
                    <a:pt x="145" y="148"/>
                  </a:cubicBezTo>
                  <a:cubicBezTo>
                    <a:pt x="155" y="159"/>
                    <a:pt x="155" y="159"/>
                    <a:pt x="155" y="159"/>
                  </a:cubicBezTo>
                  <a:cubicBezTo>
                    <a:pt x="163" y="150"/>
                    <a:pt x="170" y="140"/>
                    <a:pt x="175" y="129"/>
                  </a:cubicBezTo>
                  <a:cubicBezTo>
                    <a:pt x="161" y="124"/>
                    <a:pt x="161" y="124"/>
                    <a:pt x="161" y="124"/>
                  </a:cubicBezTo>
                  <a:cubicBezTo>
                    <a:pt x="165" y="115"/>
                    <a:pt x="168" y="105"/>
                    <a:pt x="168" y="95"/>
                  </a:cubicBezTo>
                  <a:cubicBezTo>
                    <a:pt x="186" y="95"/>
                    <a:pt x="186" y="95"/>
                    <a:pt x="186" y="95"/>
                  </a:cubicBezTo>
                  <a:cubicBezTo>
                    <a:pt x="186" y="95"/>
                    <a:pt x="186" y="95"/>
                    <a:pt x="186" y="95"/>
                  </a:cubicBezTo>
                  <a:cubicBezTo>
                    <a:pt x="186" y="83"/>
                    <a:pt x="181" y="71"/>
                    <a:pt x="177" y="60"/>
                  </a:cubicBezTo>
                  <a:cubicBezTo>
                    <a:pt x="162" y="66"/>
                    <a:pt x="162" y="66"/>
                    <a:pt x="162" y="66"/>
                  </a:cubicBezTo>
                  <a:cubicBezTo>
                    <a:pt x="158" y="56"/>
                    <a:pt x="152" y="48"/>
                    <a:pt x="145" y="41"/>
                  </a:cubicBezTo>
                  <a:cubicBezTo>
                    <a:pt x="155" y="31"/>
                    <a:pt x="155" y="31"/>
                    <a:pt x="155" y="31"/>
                  </a:cubicBezTo>
                  <a:cubicBezTo>
                    <a:pt x="147" y="22"/>
                    <a:pt x="137" y="15"/>
                    <a:pt x="126" y="11"/>
                  </a:cubicBezTo>
                  <a:cubicBezTo>
                    <a:pt x="120" y="24"/>
                    <a:pt x="120" y="24"/>
                    <a:pt x="120" y="24"/>
                  </a:cubicBezTo>
                  <a:cubicBezTo>
                    <a:pt x="111" y="21"/>
                    <a:pt x="101" y="18"/>
                    <a:pt x="91" y="18"/>
                  </a:cubicBezTo>
                  <a:cubicBezTo>
                    <a:pt x="91" y="7"/>
                    <a:pt x="91" y="7"/>
                    <a:pt x="91" y="7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79" y="0"/>
                    <a:pt x="67" y="4"/>
                    <a:pt x="56" y="9"/>
                  </a:cubicBezTo>
                  <a:cubicBezTo>
                    <a:pt x="62" y="24"/>
                    <a:pt x="62" y="24"/>
                    <a:pt x="62" y="24"/>
                  </a:cubicBezTo>
                  <a:cubicBezTo>
                    <a:pt x="53" y="27"/>
                    <a:pt x="44" y="33"/>
                    <a:pt x="37" y="4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18" y="38"/>
                    <a:pt x="12" y="48"/>
                    <a:pt x="7" y="59"/>
                  </a:cubicBezTo>
                  <a:cubicBezTo>
                    <a:pt x="21" y="65"/>
                    <a:pt x="21" y="65"/>
                    <a:pt x="21" y="65"/>
                  </a:cubicBezTo>
                  <a:cubicBezTo>
                    <a:pt x="17" y="74"/>
                    <a:pt x="15" y="84"/>
                    <a:pt x="15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7"/>
                    <a:pt x="2" y="118"/>
                    <a:pt x="7" y="129"/>
                  </a:cubicBezTo>
                  <a:lnTo>
                    <a:pt x="20" y="124"/>
                  </a:lnTo>
                  <a:close/>
                  <a:moveTo>
                    <a:pt x="130" y="95"/>
                  </a:moveTo>
                  <a:cubicBezTo>
                    <a:pt x="130" y="116"/>
                    <a:pt x="112" y="133"/>
                    <a:pt x="91" y="133"/>
                  </a:cubicBezTo>
                  <a:cubicBezTo>
                    <a:pt x="69" y="133"/>
                    <a:pt x="52" y="116"/>
                    <a:pt x="52" y="95"/>
                  </a:cubicBezTo>
                  <a:cubicBezTo>
                    <a:pt x="52" y="73"/>
                    <a:pt x="69" y="56"/>
                    <a:pt x="91" y="56"/>
                  </a:cubicBezTo>
                  <a:cubicBezTo>
                    <a:pt x="112" y="56"/>
                    <a:pt x="130" y="73"/>
                    <a:pt x="130" y="9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85"/>
            <p:cNvSpPr>
              <a:spLocks noEditPoints="1"/>
            </p:cNvSpPr>
            <p:nvPr/>
          </p:nvSpPr>
          <p:spPr bwMode="auto">
            <a:xfrm>
              <a:off x="6275388" y="1581150"/>
              <a:ext cx="576263" cy="579437"/>
            </a:xfrm>
            <a:custGeom>
              <a:avLst/>
              <a:gdLst>
                <a:gd name="T0" fmla="*/ 24 w 257"/>
                <a:gd name="T1" fmla="*/ 151 h 258"/>
                <a:gd name="T2" fmla="*/ 40 w 257"/>
                <a:gd name="T3" fmla="*/ 189 h 258"/>
                <a:gd name="T4" fmla="*/ 24 w 257"/>
                <a:gd name="T5" fmla="*/ 200 h 258"/>
                <a:gd name="T6" fmla="*/ 58 w 257"/>
                <a:gd name="T7" fmla="*/ 234 h 258"/>
                <a:gd name="T8" fmla="*/ 71 w 257"/>
                <a:gd name="T9" fmla="*/ 218 h 258"/>
                <a:gd name="T10" fmla="*/ 109 w 257"/>
                <a:gd name="T11" fmla="*/ 233 h 258"/>
                <a:gd name="T12" fmla="*/ 109 w 257"/>
                <a:gd name="T13" fmla="*/ 235 h 258"/>
                <a:gd name="T14" fmla="*/ 104 w 257"/>
                <a:gd name="T15" fmla="*/ 256 h 258"/>
                <a:gd name="T16" fmla="*/ 103 w 257"/>
                <a:gd name="T17" fmla="*/ 255 h 258"/>
                <a:gd name="T18" fmla="*/ 152 w 257"/>
                <a:gd name="T19" fmla="*/ 254 h 258"/>
                <a:gd name="T20" fmla="*/ 148 w 257"/>
                <a:gd name="T21" fmla="*/ 232 h 258"/>
                <a:gd name="T22" fmla="*/ 185 w 257"/>
                <a:gd name="T23" fmla="*/ 216 h 258"/>
                <a:gd name="T24" fmla="*/ 197 w 257"/>
                <a:gd name="T25" fmla="*/ 233 h 258"/>
                <a:gd name="T26" fmla="*/ 231 w 257"/>
                <a:gd name="T27" fmla="*/ 199 h 258"/>
                <a:gd name="T28" fmla="*/ 214 w 257"/>
                <a:gd name="T29" fmla="*/ 188 h 258"/>
                <a:gd name="T30" fmla="*/ 231 w 257"/>
                <a:gd name="T31" fmla="*/ 150 h 258"/>
                <a:gd name="T32" fmla="*/ 254 w 257"/>
                <a:gd name="T33" fmla="*/ 154 h 258"/>
                <a:gd name="T34" fmla="*/ 254 w 257"/>
                <a:gd name="T35" fmla="*/ 154 h 258"/>
                <a:gd name="T36" fmla="*/ 251 w 257"/>
                <a:gd name="T37" fmla="*/ 105 h 258"/>
                <a:gd name="T38" fmla="*/ 230 w 257"/>
                <a:gd name="T39" fmla="*/ 109 h 258"/>
                <a:gd name="T40" fmla="*/ 213 w 257"/>
                <a:gd name="T41" fmla="*/ 71 h 258"/>
                <a:gd name="T42" fmla="*/ 230 w 257"/>
                <a:gd name="T43" fmla="*/ 60 h 258"/>
                <a:gd name="T44" fmla="*/ 195 w 257"/>
                <a:gd name="T45" fmla="*/ 26 h 258"/>
                <a:gd name="T46" fmla="*/ 184 w 257"/>
                <a:gd name="T47" fmla="*/ 43 h 258"/>
                <a:gd name="T48" fmla="*/ 146 w 257"/>
                <a:gd name="T49" fmla="*/ 27 h 258"/>
                <a:gd name="T50" fmla="*/ 149 w 257"/>
                <a:gd name="T51" fmla="*/ 10 h 258"/>
                <a:gd name="T52" fmla="*/ 151 w 257"/>
                <a:gd name="T53" fmla="*/ 0 h 258"/>
                <a:gd name="T54" fmla="*/ 151 w 257"/>
                <a:gd name="T55" fmla="*/ 0 h 258"/>
                <a:gd name="T56" fmla="*/ 102 w 257"/>
                <a:gd name="T57" fmla="*/ 4 h 258"/>
                <a:gd name="T58" fmla="*/ 106 w 257"/>
                <a:gd name="T59" fmla="*/ 26 h 258"/>
                <a:gd name="T60" fmla="*/ 68 w 257"/>
                <a:gd name="T61" fmla="*/ 42 h 258"/>
                <a:gd name="T62" fmla="*/ 57 w 257"/>
                <a:gd name="T63" fmla="*/ 26 h 258"/>
                <a:gd name="T64" fmla="*/ 22 w 257"/>
                <a:gd name="T65" fmla="*/ 61 h 258"/>
                <a:gd name="T66" fmla="*/ 39 w 257"/>
                <a:gd name="T67" fmla="*/ 72 h 258"/>
                <a:gd name="T68" fmla="*/ 24 w 257"/>
                <a:gd name="T69" fmla="*/ 110 h 258"/>
                <a:gd name="T70" fmla="*/ 3 w 257"/>
                <a:gd name="T71" fmla="*/ 106 h 258"/>
                <a:gd name="T72" fmla="*/ 4 w 257"/>
                <a:gd name="T73" fmla="*/ 155 h 258"/>
                <a:gd name="T74" fmla="*/ 24 w 257"/>
                <a:gd name="T75" fmla="*/ 151 h 258"/>
                <a:gd name="T76" fmla="*/ 179 w 257"/>
                <a:gd name="T77" fmla="*/ 140 h 258"/>
                <a:gd name="T78" fmla="*/ 117 w 257"/>
                <a:gd name="T79" fmla="*/ 182 h 258"/>
                <a:gd name="T80" fmla="*/ 74 w 257"/>
                <a:gd name="T81" fmla="*/ 120 h 258"/>
                <a:gd name="T82" fmla="*/ 137 w 257"/>
                <a:gd name="T83" fmla="*/ 77 h 258"/>
                <a:gd name="T84" fmla="*/ 179 w 257"/>
                <a:gd name="T85" fmla="*/ 14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57" h="258">
                  <a:moveTo>
                    <a:pt x="24" y="151"/>
                  </a:moveTo>
                  <a:cubicBezTo>
                    <a:pt x="27" y="165"/>
                    <a:pt x="32" y="177"/>
                    <a:pt x="40" y="189"/>
                  </a:cubicBezTo>
                  <a:cubicBezTo>
                    <a:pt x="24" y="200"/>
                    <a:pt x="24" y="200"/>
                    <a:pt x="24" y="200"/>
                  </a:cubicBezTo>
                  <a:cubicBezTo>
                    <a:pt x="33" y="214"/>
                    <a:pt x="45" y="225"/>
                    <a:pt x="58" y="234"/>
                  </a:cubicBezTo>
                  <a:cubicBezTo>
                    <a:pt x="71" y="218"/>
                    <a:pt x="71" y="218"/>
                    <a:pt x="71" y="218"/>
                  </a:cubicBezTo>
                  <a:cubicBezTo>
                    <a:pt x="82" y="225"/>
                    <a:pt x="97" y="231"/>
                    <a:pt x="109" y="233"/>
                  </a:cubicBezTo>
                  <a:cubicBezTo>
                    <a:pt x="109" y="235"/>
                    <a:pt x="109" y="235"/>
                    <a:pt x="109" y="235"/>
                  </a:cubicBezTo>
                  <a:cubicBezTo>
                    <a:pt x="104" y="256"/>
                    <a:pt x="104" y="256"/>
                    <a:pt x="104" y="256"/>
                  </a:cubicBezTo>
                  <a:cubicBezTo>
                    <a:pt x="103" y="255"/>
                    <a:pt x="103" y="255"/>
                    <a:pt x="103" y="255"/>
                  </a:cubicBezTo>
                  <a:cubicBezTo>
                    <a:pt x="119" y="258"/>
                    <a:pt x="136" y="257"/>
                    <a:pt x="152" y="254"/>
                  </a:cubicBezTo>
                  <a:cubicBezTo>
                    <a:pt x="148" y="232"/>
                    <a:pt x="148" y="232"/>
                    <a:pt x="148" y="232"/>
                  </a:cubicBezTo>
                  <a:cubicBezTo>
                    <a:pt x="161" y="229"/>
                    <a:pt x="174" y="224"/>
                    <a:pt x="185" y="216"/>
                  </a:cubicBezTo>
                  <a:cubicBezTo>
                    <a:pt x="197" y="233"/>
                    <a:pt x="197" y="233"/>
                    <a:pt x="197" y="233"/>
                  </a:cubicBezTo>
                  <a:cubicBezTo>
                    <a:pt x="210" y="224"/>
                    <a:pt x="222" y="212"/>
                    <a:pt x="231" y="199"/>
                  </a:cubicBezTo>
                  <a:cubicBezTo>
                    <a:pt x="214" y="188"/>
                    <a:pt x="214" y="188"/>
                    <a:pt x="214" y="188"/>
                  </a:cubicBezTo>
                  <a:cubicBezTo>
                    <a:pt x="222" y="176"/>
                    <a:pt x="228" y="164"/>
                    <a:pt x="231" y="150"/>
                  </a:cubicBezTo>
                  <a:cubicBezTo>
                    <a:pt x="254" y="154"/>
                    <a:pt x="254" y="154"/>
                    <a:pt x="254" y="154"/>
                  </a:cubicBezTo>
                  <a:cubicBezTo>
                    <a:pt x="254" y="154"/>
                    <a:pt x="254" y="154"/>
                    <a:pt x="254" y="154"/>
                  </a:cubicBezTo>
                  <a:cubicBezTo>
                    <a:pt x="257" y="138"/>
                    <a:pt x="255" y="121"/>
                    <a:pt x="251" y="105"/>
                  </a:cubicBezTo>
                  <a:cubicBezTo>
                    <a:pt x="230" y="109"/>
                    <a:pt x="230" y="109"/>
                    <a:pt x="230" y="109"/>
                  </a:cubicBezTo>
                  <a:cubicBezTo>
                    <a:pt x="227" y="96"/>
                    <a:pt x="221" y="83"/>
                    <a:pt x="213" y="71"/>
                  </a:cubicBezTo>
                  <a:cubicBezTo>
                    <a:pt x="230" y="60"/>
                    <a:pt x="230" y="60"/>
                    <a:pt x="230" y="60"/>
                  </a:cubicBezTo>
                  <a:cubicBezTo>
                    <a:pt x="221" y="46"/>
                    <a:pt x="209" y="35"/>
                    <a:pt x="195" y="26"/>
                  </a:cubicBezTo>
                  <a:cubicBezTo>
                    <a:pt x="184" y="43"/>
                    <a:pt x="184" y="43"/>
                    <a:pt x="184" y="43"/>
                  </a:cubicBezTo>
                  <a:cubicBezTo>
                    <a:pt x="173" y="35"/>
                    <a:pt x="160" y="30"/>
                    <a:pt x="146" y="27"/>
                  </a:cubicBezTo>
                  <a:cubicBezTo>
                    <a:pt x="149" y="10"/>
                    <a:pt x="149" y="10"/>
                    <a:pt x="149" y="1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34" y="0"/>
                    <a:pt x="118" y="1"/>
                    <a:pt x="102" y="4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92" y="28"/>
                    <a:pt x="79" y="35"/>
                    <a:pt x="68" y="42"/>
                  </a:cubicBezTo>
                  <a:cubicBezTo>
                    <a:pt x="57" y="26"/>
                    <a:pt x="57" y="26"/>
                    <a:pt x="57" y="26"/>
                  </a:cubicBezTo>
                  <a:cubicBezTo>
                    <a:pt x="43" y="35"/>
                    <a:pt x="32" y="47"/>
                    <a:pt x="22" y="61"/>
                  </a:cubicBezTo>
                  <a:cubicBezTo>
                    <a:pt x="39" y="72"/>
                    <a:pt x="39" y="72"/>
                    <a:pt x="39" y="72"/>
                  </a:cubicBezTo>
                  <a:cubicBezTo>
                    <a:pt x="32" y="83"/>
                    <a:pt x="27" y="96"/>
                    <a:pt x="24" y="110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0" y="123"/>
                    <a:pt x="1" y="139"/>
                    <a:pt x="4" y="155"/>
                  </a:cubicBezTo>
                  <a:lnTo>
                    <a:pt x="24" y="151"/>
                  </a:lnTo>
                  <a:close/>
                  <a:moveTo>
                    <a:pt x="179" y="140"/>
                  </a:moveTo>
                  <a:cubicBezTo>
                    <a:pt x="174" y="169"/>
                    <a:pt x="146" y="188"/>
                    <a:pt x="117" y="182"/>
                  </a:cubicBezTo>
                  <a:cubicBezTo>
                    <a:pt x="88" y="177"/>
                    <a:pt x="69" y="149"/>
                    <a:pt x="74" y="120"/>
                  </a:cubicBezTo>
                  <a:cubicBezTo>
                    <a:pt x="80" y="91"/>
                    <a:pt x="108" y="72"/>
                    <a:pt x="137" y="77"/>
                  </a:cubicBezTo>
                  <a:cubicBezTo>
                    <a:pt x="166" y="83"/>
                    <a:pt x="185" y="111"/>
                    <a:pt x="179" y="14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86"/>
            <p:cNvSpPr>
              <a:spLocks/>
            </p:cNvSpPr>
            <p:nvPr/>
          </p:nvSpPr>
          <p:spPr bwMode="auto">
            <a:xfrm>
              <a:off x="7764463" y="2249530"/>
              <a:ext cx="398463" cy="449262"/>
            </a:xfrm>
            <a:custGeom>
              <a:avLst/>
              <a:gdLst>
                <a:gd name="T0" fmla="*/ 138 w 178"/>
                <a:gd name="T1" fmla="*/ 162 h 200"/>
                <a:gd name="T2" fmla="*/ 176 w 178"/>
                <a:gd name="T3" fmla="*/ 84 h 200"/>
                <a:gd name="T4" fmla="*/ 84 w 178"/>
                <a:gd name="T5" fmla="*/ 3 h 200"/>
                <a:gd name="T6" fmla="*/ 2 w 178"/>
                <a:gd name="T7" fmla="*/ 95 h 200"/>
                <a:gd name="T8" fmla="*/ 50 w 178"/>
                <a:gd name="T9" fmla="*/ 167 h 200"/>
                <a:gd name="T10" fmla="*/ 51 w 178"/>
                <a:gd name="T11" fmla="*/ 177 h 200"/>
                <a:gd name="T12" fmla="*/ 53 w 178"/>
                <a:gd name="T13" fmla="*/ 189 h 200"/>
                <a:gd name="T14" fmla="*/ 53 w 178"/>
                <a:gd name="T15" fmla="*/ 189 h 200"/>
                <a:gd name="T16" fmla="*/ 96 w 178"/>
                <a:gd name="T17" fmla="*/ 198 h 200"/>
                <a:gd name="T18" fmla="*/ 138 w 178"/>
                <a:gd name="T19" fmla="*/ 183 h 200"/>
                <a:gd name="T20" fmla="*/ 138 w 178"/>
                <a:gd name="T21" fmla="*/ 184 h 200"/>
                <a:gd name="T22" fmla="*/ 139 w 178"/>
                <a:gd name="T23" fmla="*/ 172 h 200"/>
                <a:gd name="T24" fmla="*/ 138 w 178"/>
                <a:gd name="T25" fmla="*/ 162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8" h="200">
                  <a:moveTo>
                    <a:pt x="138" y="162"/>
                  </a:moveTo>
                  <a:cubicBezTo>
                    <a:pt x="138" y="162"/>
                    <a:pt x="178" y="116"/>
                    <a:pt x="176" y="84"/>
                  </a:cubicBezTo>
                  <a:cubicBezTo>
                    <a:pt x="173" y="36"/>
                    <a:pt x="132" y="0"/>
                    <a:pt x="84" y="3"/>
                  </a:cubicBezTo>
                  <a:cubicBezTo>
                    <a:pt x="36" y="6"/>
                    <a:pt x="0" y="47"/>
                    <a:pt x="2" y="95"/>
                  </a:cubicBezTo>
                  <a:cubicBezTo>
                    <a:pt x="4" y="127"/>
                    <a:pt x="23" y="154"/>
                    <a:pt x="50" y="167"/>
                  </a:cubicBezTo>
                  <a:cubicBezTo>
                    <a:pt x="50" y="171"/>
                    <a:pt x="50" y="174"/>
                    <a:pt x="51" y="177"/>
                  </a:cubicBezTo>
                  <a:cubicBezTo>
                    <a:pt x="51" y="181"/>
                    <a:pt x="53" y="185"/>
                    <a:pt x="53" y="189"/>
                  </a:cubicBezTo>
                  <a:cubicBezTo>
                    <a:pt x="53" y="189"/>
                    <a:pt x="53" y="189"/>
                    <a:pt x="53" y="189"/>
                  </a:cubicBezTo>
                  <a:cubicBezTo>
                    <a:pt x="53" y="189"/>
                    <a:pt x="70" y="200"/>
                    <a:pt x="96" y="198"/>
                  </a:cubicBezTo>
                  <a:cubicBezTo>
                    <a:pt x="122" y="197"/>
                    <a:pt x="138" y="183"/>
                    <a:pt x="138" y="183"/>
                  </a:cubicBezTo>
                  <a:cubicBezTo>
                    <a:pt x="138" y="184"/>
                    <a:pt x="138" y="184"/>
                    <a:pt x="138" y="184"/>
                  </a:cubicBezTo>
                  <a:cubicBezTo>
                    <a:pt x="139" y="180"/>
                    <a:pt x="139" y="176"/>
                    <a:pt x="139" y="172"/>
                  </a:cubicBezTo>
                  <a:cubicBezTo>
                    <a:pt x="138" y="168"/>
                    <a:pt x="138" y="162"/>
                    <a:pt x="138" y="1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87"/>
            <p:cNvSpPr>
              <a:spLocks noEditPoints="1"/>
            </p:cNvSpPr>
            <p:nvPr/>
          </p:nvSpPr>
          <p:spPr bwMode="auto">
            <a:xfrm>
              <a:off x="7852586" y="2298016"/>
              <a:ext cx="209550" cy="395287"/>
            </a:xfrm>
            <a:custGeom>
              <a:avLst/>
              <a:gdLst>
                <a:gd name="T0" fmla="*/ 71 w 93"/>
                <a:gd name="T1" fmla="*/ 69 h 176"/>
                <a:gd name="T2" fmla="*/ 73 w 93"/>
                <a:gd name="T3" fmla="*/ 69 h 176"/>
                <a:gd name="T4" fmla="*/ 89 w 93"/>
                <a:gd name="T5" fmla="*/ 36 h 176"/>
                <a:gd name="T6" fmla="*/ 70 w 93"/>
                <a:gd name="T7" fmla="*/ 36 h 176"/>
                <a:gd name="T8" fmla="*/ 63 w 93"/>
                <a:gd name="T9" fmla="*/ 61 h 176"/>
                <a:gd name="T10" fmla="*/ 60 w 93"/>
                <a:gd name="T11" fmla="*/ 60 h 176"/>
                <a:gd name="T12" fmla="*/ 53 w 93"/>
                <a:gd name="T13" fmla="*/ 56 h 176"/>
                <a:gd name="T14" fmla="*/ 46 w 93"/>
                <a:gd name="T15" fmla="*/ 9 h 176"/>
                <a:gd name="T16" fmla="*/ 34 w 93"/>
                <a:gd name="T17" fmla="*/ 37 h 176"/>
                <a:gd name="T18" fmla="*/ 44 w 93"/>
                <a:gd name="T19" fmla="*/ 58 h 176"/>
                <a:gd name="T20" fmla="*/ 42 w 93"/>
                <a:gd name="T21" fmla="*/ 63 h 176"/>
                <a:gd name="T22" fmla="*/ 31 w 93"/>
                <a:gd name="T23" fmla="*/ 70 h 176"/>
                <a:gd name="T24" fmla="*/ 8 w 93"/>
                <a:gd name="T25" fmla="*/ 39 h 176"/>
                <a:gd name="T26" fmla="*/ 0 w 93"/>
                <a:gd name="T27" fmla="*/ 47 h 176"/>
                <a:gd name="T28" fmla="*/ 13 w 93"/>
                <a:gd name="T29" fmla="*/ 69 h 176"/>
                <a:gd name="T30" fmla="*/ 27 w 93"/>
                <a:gd name="T31" fmla="*/ 78 h 176"/>
                <a:gd name="T32" fmla="*/ 27 w 93"/>
                <a:gd name="T33" fmla="*/ 79 h 176"/>
                <a:gd name="T34" fmla="*/ 38 w 93"/>
                <a:gd name="T35" fmla="*/ 169 h 176"/>
                <a:gd name="T36" fmla="*/ 41 w 93"/>
                <a:gd name="T37" fmla="*/ 170 h 176"/>
                <a:gd name="T38" fmla="*/ 34 w 93"/>
                <a:gd name="T39" fmla="*/ 79 h 176"/>
                <a:gd name="T40" fmla="*/ 34 w 93"/>
                <a:gd name="T41" fmla="*/ 78 h 176"/>
                <a:gd name="T42" fmla="*/ 50 w 93"/>
                <a:gd name="T43" fmla="*/ 64 h 176"/>
                <a:gd name="T44" fmla="*/ 63 w 93"/>
                <a:gd name="T45" fmla="*/ 69 h 176"/>
                <a:gd name="T46" fmla="*/ 62 w 93"/>
                <a:gd name="T47" fmla="*/ 76 h 176"/>
                <a:gd name="T48" fmla="*/ 66 w 93"/>
                <a:gd name="T49" fmla="*/ 132 h 176"/>
                <a:gd name="T50" fmla="*/ 72 w 93"/>
                <a:gd name="T51" fmla="*/ 170 h 176"/>
                <a:gd name="T52" fmla="*/ 82 w 93"/>
                <a:gd name="T53" fmla="*/ 168 h 176"/>
                <a:gd name="T54" fmla="*/ 75 w 93"/>
                <a:gd name="T55" fmla="*/ 135 h 176"/>
                <a:gd name="T56" fmla="*/ 71 w 93"/>
                <a:gd name="T57" fmla="*/ 81 h 176"/>
                <a:gd name="T58" fmla="*/ 71 w 93"/>
                <a:gd name="T59" fmla="*/ 69 h 176"/>
                <a:gd name="T60" fmla="*/ 15 w 93"/>
                <a:gd name="T61" fmla="*/ 60 h 176"/>
                <a:gd name="T62" fmla="*/ 10 w 93"/>
                <a:gd name="T63" fmla="*/ 54 h 176"/>
                <a:gd name="T64" fmla="*/ 8 w 93"/>
                <a:gd name="T65" fmla="*/ 47 h 176"/>
                <a:gd name="T66" fmla="*/ 15 w 93"/>
                <a:gd name="T67" fmla="*/ 55 h 176"/>
                <a:gd name="T68" fmla="*/ 21 w 93"/>
                <a:gd name="T69" fmla="*/ 65 h 176"/>
                <a:gd name="T70" fmla="*/ 15 w 93"/>
                <a:gd name="T71" fmla="*/ 60 h 176"/>
                <a:gd name="T72" fmla="*/ 40 w 93"/>
                <a:gd name="T73" fmla="*/ 32 h 176"/>
                <a:gd name="T74" fmla="*/ 41 w 93"/>
                <a:gd name="T75" fmla="*/ 18 h 176"/>
                <a:gd name="T76" fmla="*/ 47 w 93"/>
                <a:gd name="T77" fmla="*/ 30 h 176"/>
                <a:gd name="T78" fmla="*/ 47 w 93"/>
                <a:gd name="T79" fmla="*/ 48 h 176"/>
                <a:gd name="T80" fmla="*/ 40 w 93"/>
                <a:gd name="T81" fmla="*/ 32 h 176"/>
                <a:gd name="T82" fmla="*/ 77 w 93"/>
                <a:gd name="T83" fmla="*/ 40 h 176"/>
                <a:gd name="T84" fmla="*/ 81 w 93"/>
                <a:gd name="T85" fmla="*/ 48 h 176"/>
                <a:gd name="T86" fmla="*/ 71 w 93"/>
                <a:gd name="T87" fmla="*/ 60 h 176"/>
                <a:gd name="T88" fmla="*/ 77 w 93"/>
                <a:gd name="T89" fmla="*/ 4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3" h="176">
                  <a:moveTo>
                    <a:pt x="71" y="69"/>
                  </a:moveTo>
                  <a:cubicBezTo>
                    <a:pt x="72" y="69"/>
                    <a:pt x="73" y="69"/>
                    <a:pt x="73" y="69"/>
                  </a:cubicBezTo>
                  <a:cubicBezTo>
                    <a:pt x="85" y="65"/>
                    <a:pt x="93" y="47"/>
                    <a:pt x="89" y="36"/>
                  </a:cubicBezTo>
                  <a:cubicBezTo>
                    <a:pt x="85" y="27"/>
                    <a:pt x="75" y="29"/>
                    <a:pt x="70" y="36"/>
                  </a:cubicBezTo>
                  <a:cubicBezTo>
                    <a:pt x="65" y="42"/>
                    <a:pt x="63" y="52"/>
                    <a:pt x="63" y="61"/>
                  </a:cubicBezTo>
                  <a:cubicBezTo>
                    <a:pt x="62" y="61"/>
                    <a:pt x="61" y="60"/>
                    <a:pt x="60" y="60"/>
                  </a:cubicBezTo>
                  <a:cubicBezTo>
                    <a:pt x="57" y="59"/>
                    <a:pt x="55" y="57"/>
                    <a:pt x="53" y="56"/>
                  </a:cubicBezTo>
                  <a:cubicBezTo>
                    <a:pt x="57" y="40"/>
                    <a:pt x="58" y="18"/>
                    <a:pt x="46" y="9"/>
                  </a:cubicBezTo>
                  <a:cubicBezTo>
                    <a:pt x="32" y="0"/>
                    <a:pt x="33" y="31"/>
                    <a:pt x="34" y="37"/>
                  </a:cubicBezTo>
                  <a:cubicBezTo>
                    <a:pt x="35" y="44"/>
                    <a:pt x="39" y="52"/>
                    <a:pt x="44" y="58"/>
                  </a:cubicBezTo>
                  <a:cubicBezTo>
                    <a:pt x="43" y="60"/>
                    <a:pt x="43" y="61"/>
                    <a:pt x="42" y="63"/>
                  </a:cubicBezTo>
                  <a:cubicBezTo>
                    <a:pt x="39" y="69"/>
                    <a:pt x="35" y="71"/>
                    <a:pt x="31" y="70"/>
                  </a:cubicBezTo>
                  <a:cubicBezTo>
                    <a:pt x="26" y="58"/>
                    <a:pt x="19" y="42"/>
                    <a:pt x="8" y="39"/>
                  </a:cubicBezTo>
                  <a:cubicBezTo>
                    <a:pt x="4" y="38"/>
                    <a:pt x="0" y="43"/>
                    <a:pt x="0" y="47"/>
                  </a:cubicBezTo>
                  <a:cubicBezTo>
                    <a:pt x="0" y="56"/>
                    <a:pt x="7" y="63"/>
                    <a:pt x="13" y="69"/>
                  </a:cubicBezTo>
                  <a:cubicBezTo>
                    <a:pt x="17" y="73"/>
                    <a:pt x="22" y="76"/>
                    <a:pt x="27" y="78"/>
                  </a:cubicBezTo>
                  <a:cubicBezTo>
                    <a:pt x="27" y="78"/>
                    <a:pt x="27" y="78"/>
                    <a:pt x="27" y="79"/>
                  </a:cubicBezTo>
                  <a:cubicBezTo>
                    <a:pt x="40" y="107"/>
                    <a:pt x="42" y="139"/>
                    <a:pt x="38" y="169"/>
                  </a:cubicBezTo>
                  <a:cubicBezTo>
                    <a:pt x="38" y="171"/>
                    <a:pt x="41" y="172"/>
                    <a:pt x="41" y="170"/>
                  </a:cubicBezTo>
                  <a:cubicBezTo>
                    <a:pt x="46" y="140"/>
                    <a:pt x="46" y="107"/>
                    <a:pt x="34" y="79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41" y="78"/>
                    <a:pt x="46" y="73"/>
                    <a:pt x="50" y="64"/>
                  </a:cubicBezTo>
                  <a:cubicBezTo>
                    <a:pt x="54" y="67"/>
                    <a:pt x="58" y="69"/>
                    <a:pt x="63" y="69"/>
                  </a:cubicBezTo>
                  <a:cubicBezTo>
                    <a:pt x="62" y="72"/>
                    <a:pt x="62" y="74"/>
                    <a:pt x="62" y="76"/>
                  </a:cubicBezTo>
                  <a:cubicBezTo>
                    <a:pt x="62" y="95"/>
                    <a:pt x="64" y="114"/>
                    <a:pt x="66" y="132"/>
                  </a:cubicBezTo>
                  <a:cubicBezTo>
                    <a:pt x="67" y="145"/>
                    <a:pt x="68" y="158"/>
                    <a:pt x="72" y="170"/>
                  </a:cubicBezTo>
                  <a:cubicBezTo>
                    <a:pt x="74" y="176"/>
                    <a:pt x="84" y="174"/>
                    <a:pt x="82" y="168"/>
                  </a:cubicBezTo>
                  <a:cubicBezTo>
                    <a:pt x="78" y="158"/>
                    <a:pt x="77" y="146"/>
                    <a:pt x="75" y="135"/>
                  </a:cubicBezTo>
                  <a:cubicBezTo>
                    <a:pt x="73" y="117"/>
                    <a:pt x="71" y="99"/>
                    <a:pt x="71" y="81"/>
                  </a:cubicBezTo>
                  <a:cubicBezTo>
                    <a:pt x="71" y="77"/>
                    <a:pt x="71" y="73"/>
                    <a:pt x="71" y="69"/>
                  </a:cubicBezTo>
                  <a:moveTo>
                    <a:pt x="15" y="60"/>
                  </a:moveTo>
                  <a:cubicBezTo>
                    <a:pt x="13" y="58"/>
                    <a:pt x="12" y="56"/>
                    <a:pt x="10" y="54"/>
                  </a:cubicBezTo>
                  <a:cubicBezTo>
                    <a:pt x="10" y="54"/>
                    <a:pt x="7" y="46"/>
                    <a:pt x="8" y="47"/>
                  </a:cubicBezTo>
                  <a:cubicBezTo>
                    <a:pt x="11" y="48"/>
                    <a:pt x="13" y="53"/>
                    <a:pt x="15" y="55"/>
                  </a:cubicBezTo>
                  <a:cubicBezTo>
                    <a:pt x="17" y="58"/>
                    <a:pt x="19" y="62"/>
                    <a:pt x="21" y="65"/>
                  </a:cubicBezTo>
                  <a:cubicBezTo>
                    <a:pt x="18" y="64"/>
                    <a:pt x="16" y="62"/>
                    <a:pt x="15" y="60"/>
                  </a:cubicBezTo>
                  <a:moveTo>
                    <a:pt x="40" y="32"/>
                  </a:moveTo>
                  <a:cubicBezTo>
                    <a:pt x="40" y="28"/>
                    <a:pt x="40" y="23"/>
                    <a:pt x="41" y="18"/>
                  </a:cubicBezTo>
                  <a:cubicBezTo>
                    <a:pt x="42" y="12"/>
                    <a:pt x="46" y="27"/>
                    <a:pt x="47" y="30"/>
                  </a:cubicBezTo>
                  <a:cubicBezTo>
                    <a:pt x="48" y="36"/>
                    <a:pt x="48" y="42"/>
                    <a:pt x="47" y="48"/>
                  </a:cubicBezTo>
                  <a:cubicBezTo>
                    <a:pt x="44" y="44"/>
                    <a:pt x="41" y="38"/>
                    <a:pt x="40" y="32"/>
                  </a:cubicBezTo>
                  <a:moveTo>
                    <a:pt x="77" y="40"/>
                  </a:moveTo>
                  <a:cubicBezTo>
                    <a:pt x="81" y="32"/>
                    <a:pt x="82" y="45"/>
                    <a:pt x="81" y="48"/>
                  </a:cubicBezTo>
                  <a:cubicBezTo>
                    <a:pt x="79" y="54"/>
                    <a:pt x="76" y="58"/>
                    <a:pt x="71" y="60"/>
                  </a:cubicBezTo>
                  <a:cubicBezTo>
                    <a:pt x="72" y="53"/>
                    <a:pt x="73" y="46"/>
                    <a:pt x="77" y="4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88"/>
            <p:cNvSpPr>
              <a:spLocks/>
            </p:cNvSpPr>
            <p:nvPr/>
          </p:nvSpPr>
          <p:spPr bwMode="auto">
            <a:xfrm>
              <a:off x="7890272" y="2635903"/>
              <a:ext cx="198438" cy="182562"/>
            </a:xfrm>
            <a:custGeom>
              <a:avLst/>
              <a:gdLst>
                <a:gd name="T0" fmla="*/ 43 w 88"/>
                <a:gd name="T1" fmla="*/ 15 h 81"/>
                <a:gd name="T2" fmla="*/ 0 w 88"/>
                <a:gd name="T3" fmla="*/ 6 h 81"/>
                <a:gd name="T4" fmla="*/ 0 w 88"/>
                <a:gd name="T5" fmla="*/ 6 h 81"/>
                <a:gd name="T6" fmla="*/ 30 w 88"/>
                <a:gd name="T7" fmla="*/ 64 h 81"/>
                <a:gd name="T8" fmla="*/ 47 w 88"/>
                <a:gd name="T9" fmla="*/ 79 h 81"/>
                <a:gd name="T10" fmla="*/ 62 w 88"/>
                <a:gd name="T11" fmla="*/ 62 h 81"/>
                <a:gd name="T12" fmla="*/ 85 w 88"/>
                <a:gd name="T13" fmla="*/ 1 h 81"/>
                <a:gd name="T14" fmla="*/ 85 w 88"/>
                <a:gd name="T15" fmla="*/ 0 h 81"/>
                <a:gd name="T16" fmla="*/ 43 w 88"/>
                <a:gd name="T17" fmla="*/ 1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81">
                  <a:moveTo>
                    <a:pt x="43" y="15"/>
                  </a:moveTo>
                  <a:cubicBezTo>
                    <a:pt x="17" y="17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3" y="57"/>
                    <a:pt x="30" y="64"/>
                    <a:pt x="30" y="64"/>
                  </a:cubicBezTo>
                  <a:cubicBezTo>
                    <a:pt x="31" y="81"/>
                    <a:pt x="47" y="79"/>
                    <a:pt x="47" y="79"/>
                  </a:cubicBezTo>
                  <a:cubicBezTo>
                    <a:pt x="47" y="79"/>
                    <a:pt x="63" y="79"/>
                    <a:pt x="62" y="62"/>
                  </a:cubicBezTo>
                  <a:cubicBezTo>
                    <a:pt x="62" y="62"/>
                    <a:pt x="88" y="51"/>
                    <a:pt x="85" y="1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5" y="0"/>
                    <a:pt x="69" y="14"/>
                    <a:pt x="43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90"/>
            <p:cNvSpPr>
              <a:spLocks noEditPoints="1"/>
            </p:cNvSpPr>
            <p:nvPr/>
          </p:nvSpPr>
          <p:spPr bwMode="auto">
            <a:xfrm>
              <a:off x="7802581" y="2297112"/>
              <a:ext cx="152400" cy="219075"/>
            </a:xfrm>
            <a:custGeom>
              <a:avLst/>
              <a:gdLst>
                <a:gd name="T0" fmla="*/ 40 w 68"/>
                <a:gd name="T1" fmla="*/ 67 h 97"/>
                <a:gd name="T2" fmla="*/ 42 w 68"/>
                <a:gd name="T3" fmla="*/ 74 h 97"/>
                <a:gd name="T4" fmla="*/ 45 w 68"/>
                <a:gd name="T5" fmla="*/ 78 h 97"/>
                <a:gd name="T6" fmla="*/ 46 w 68"/>
                <a:gd name="T7" fmla="*/ 75 h 97"/>
                <a:gd name="T8" fmla="*/ 40 w 68"/>
                <a:gd name="T9" fmla="*/ 67 h 97"/>
                <a:gd name="T10" fmla="*/ 40 w 68"/>
                <a:gd name="T11" fmla="*/ 67 h 97"/>
                <a:gd name="T12" fmla="*/ 22 w 68"/>
                <a:gd name="T13" fmla="*/ 79 h 97"/>
                <a:gd name="T14" fmla="*/ 21 w 68"/>
                <a:gd name="T15" fmla="*/ 79 h 97"/>
                <a:gd name="T16" fmla="*/ 10 w 68"/>
                <a:gd name="T17" fmla="*/ 53 h 97"/>
                <a:gd name="T18" fmla="*/ 27 w 68"/>
                <a:gd name="T19" fmla="*/ 33 h 97"/>
                <a:gd name="T20" fmla="*/ 29 w 68"/>
                <a:gd name="T21" fmla="*/ 33 h 97"/>
                <a:gd name="T22" fmla="*/ 32 w 68"/>
                <a:gd name="T23" fmla="*/ 57 h 97"/>
                <a:gd name="T24" fmla="*/ 22 w 68"/>
                <a:gd name="T25" fmla="*/ 79 h 97"/>
                <a:gd name="T26" fmla="*/ 45 w 68"/>
                <a:gd name="T27" fmla="*/ 0 h 97"/>
                <a:gd name="T28" fmla="*/ 7 w 68"/>
                <a:gd name="T29" fmla="*/ 40 h 97"/>
                <a:gd name="T30" fmla="*/ 26 w 68"/>
                <a:gd name="T31" fmla="*/ 96 h 97"/>
                <a:gd name="T32" fmla="*/ 30 w 68"/>
                <a:gd name="T33" fmla="*/ 97 h 97"/>
                <a:gd name="T34" fmla="*/ 42 w 68"/>
                <a:gd name="T35" fmla="*/ 87 h 97"/>
                <a:gd name="T36" fmla="*/ 32 w 68"/>
                <a:gd name="T37" fmla="*/ 67 h 97"/>
                <a:gd name="T38" fmla="*/ 39 w 68"/>
                <a:gd name="T39" fmla="*/ 59 h 97"/>
                <a:gd name="T40" fmla="*/ 40 w 68"/>
                <a:gd name="T41" fmla="*/ 59 h 97"/>
                <a:gd name="T42" fmla="*/ 49 w 68"/>
                <a:gd name="T43" fmla="*/ 64 h 97"/>
                <a:gd name="T44" fmla="*/ 52 w 68"/>
                <a:gd name="T45" fmla="*/ 52 h 97"/>
                <a:gd name="T46" fmla="*/ 51 w 68"/>
                <a:gd name="T47" fmla="*/ 1 h 97"/>
                <a:gd name="T48" fmla="*/ 45 w 68"/>
                <a:gd name="T4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8" h="97">
                  <a:moveTo>
                    <a:pt x="40" y="67"/>
                  </a:moveTo>
                  <a:cubicBezTo>
                    <a:pt x="39" y="67"/>
                    <a:pt x="42" y="74"/>
                    <a:pt x="42" y="74"/>
                  </a:cubicBezTo>
                  <a:cubicBezTo>
                    <a:pt x="43" y="76"/>
                    <a:pt x="44" y="77"/>
                    <a:pt x="45" y="78"/>
                  </a:cubicBezTo>
                  <a:cubicBezTo>
                    <a:pt x="46" y="77"/>
                    <a:pt x="46" y="76"/>
                    <a:pt x="46" y="75"/>
                  </a:cubicBezTo>
                  <a:cubicBezTo>
                    <a:pt x="45" y="72"/>
                    <a:pt x="42" y="68"/>
                    <a:pt x="40" y="67"/>
                  </a:cubicBezTo>
                  <a:cubicBezTo>
                    <a:pt x="40" y="67"/>
                    <a:pt x="40" y="67"/>
                    <a:pt x="40" y="67"/>
                  </a:cubicBezTo>
                  <a:moveTo>
                    <a:pt x="22" y="79"/>
                  </a:moveTo>
                  <a:cubicBezTo>
                    <a:pt x="22" y="79"/>
                    <a:pt x="21" y="79"/>
                    <a:pt x="21" y="79"/>
                  </a:cubicBezTo>
                  <a:cubicBezTo>
                    <a:pt x="12" y="77"/>
                    <a:pt x="7" y="66"/>
                    <a:pt x="10" y="53"/>
                  </a:cubicBezTo>
                  <a:cubicBezTo>
                    <a:pt x="12" y="41"/>
                    <a:pt x="19" y="33"/>
                    <a:pt x="27" y="33"/>
                  </a:cubicBezTo>
                  <a:cubicBezTo>
                    <a:pt x="27" y="33"/>
                    <a:pt x="28" y="33"/>
                    <a:pt x="29" y="33"/>
                  </a:cubicBezTo>
                  <a:cubicBezTo>
                    <a:pt x="37" y="34"/>
                    <a:pt x="34" y="44"/>
                    <a:pt x="32" y="57"/>
                  </a:cubicBezTo>
                  <a:cubicBezTo>
                    <a:pt x="30" y="69"/>
                    <a:pt x="29" y="79"/>
                    <a:pt x="22" y="79"/>
                  </a:cubicBezTo>
                  <a:moveTo>
                    <a:pt x="45" y="0"/>
                  </a:moveTo>
                  <a:cubicBezTo>
                    <a:pt x="29" y="0"/>
                    <a:pt x="13" y="17"/>
                    <a:pt x="7" y="40"/>
                  </a:cubicBezTo>
                  <a:cubicBezTo>
                    <a:pt x="0" y="66"/>
                    <a:pt x="8" y="92"/>
                    <a:pt x="26" y="96"/>
                  </a:cubicBezTo>
                  <a:cubicBezTo>
                    <a:pt x="27" y="96"/>
                    <a:pt x="29" y="97"/>
                    <a:pt x="30" y="97"/>
                  </a:cubicBezTo>
                  <a:cubicBezTo>
                    <a:pt x="36" y="97"/>
                    <a:pt x="40" y="93"/>
                    <a:pt x="42" y="87"/>
                  </a:cubicBezTo>
                  <a:cubicBezTo>
                    <a:pt x="37" y="81"/>
                    <a:pt x="32" y="75"/>
                    <a:pt x="32" y="67"/>
                  </a:cubicBezTo>
                  <a:cubicBezTo>
                    <a:pt x="32" y="63"/>
                    <a:pt x="35" y="59"/>
                    <a:pt x="39" y="59"/>
                  </a:cubicBezTo>
                  <a:cubicBezTo>
                    <a:pt x="40" y="59"/>
                    <a:pt x="40" y="59"/>
                    <a:pt x="40" y="59"/>
                  </a:cubicBezTo>
                  <a:cubicBezTo>
                    <a:pt x="44" y="60"/>
                    <a:pt x="46" y="62"/>
                    <a:pt x="49" y="64"/>
                  </a:cubicBezTo>
                  <a:cubicBezTo>
                    <a:pt x="50" y="60"/>
                    <a:pt x="51" y="56"/>
                    <a:pt x="52" y="52"/>
                  </a:cubicBezTo>
                  <a:cubicBezTo>
                    <a:pt x="59" y="26"/>
                    <a:pt x="68" y="5"/>
                    <a:pt x="51" y="1"/>
                  </a:cubicBezTo>
                  <a:cubicBezTo>
                    <a:pt x="49" y="0"/>
                    <a:pt x="47" y="0"/>
                    <a:pt x="45" y="0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92"/>
            <p:cNvSpPr>
              <a:spLocks/>
            </p:cNvSpPr>
            <p:nvPr/>
          </p:nvSpPr>
          <p:spPr bwMode="auto">
            <a:xfrm>
              <a:off x="8048641" y="2425502"/>
              <a:ext cx="63500" cy="87312"/>
            </a:xfrm>
            <a:custGeom>
              <a:avLst/>
              <a:gdLst>
                <a:gd name="T0" fmla="*/ 16 w 28"/>
                <a:gd name="T1" fmla="*/ 0 h 39"/>
                <a:gd name="T2" fmla="*/ 7 w 28"/>
                <a:gd name="T3" fmla="*/ 18 h 39"/>
                <a:gd name="T4" fmla="*/ 6 w 28"/>
                <a:gd name="T5" fmla="*/ 38 h 39"/>
                <a:gd name="T6" fmla="*/ 9 w 28"/>
                <a:gd name="T7" fmla="*/ 39 h 39"/>
                <a:gd name="T8" fmla="*/ 25 w 28"/>
                <a:gd name="T9" fmla="*/ 23 h 39"/>
                <a:gd name="T10" fmla="*/ 18 w 28"/>
                <a:gd name="T11" fmla="*/ 0 h 39"/>
                <a:gd name="T12" fmla="*/ 16 w 28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39">
                  <a:moveTo>
                    <a:pt x="16" y="0"/>
                  </a:moveTo>
                  <a:cubicBezTo>
                    <a:pt x="11" y="0"/>
                    <a:pt x="9" y="8"/>
                    <a:pt x="7" y="18"/>
                  </a:cubicBezTo>
                  <a:cubicBezTo>
                    <a:pt x="3" y="28"/>
                    <a:pt x="0" y="36"/>
                    <a:pt x="6" y="38"/>
                  </a:cubicBezTo>
                  <a:cubicBezTo>
                    <a:pt x="7" y="39"/>
                    <a:pt x="8" y="39"/>
                    <a:pt x="9" y="39"/>
                  </a:cubicBezTo>
                  <a:cubicBezTo>
                    <a:pt x="15" y="39"/>
                    <a:pt x="22" y="32"/>
                    <a:pt x="25" y="23"/>
                  </a:cubicBezTo>
                  <a:cubicBezTo>
                    <a:pt x="28" y="13"/>
                    <a:pt x="25" y="3"/>
                    <a:pt x="18" y="0"/>
                  </a:cubicBezTo>
                  <a:cubicBezTo>
                    <a:pt x="18" y="0"/>
                    <a:pt x="17" y="0"/>
                    <a:pt x="16" y="0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93"/>
            <p:cNvSpPr>
              <a:spLocks/>
            </p:cNvSpPr>
            <p:nvPr/>
          </p:nvSpPr>
          <p:spPr bwMode="auto">
            <a:xfrm>
              <a:off x="7822203" y="2368878"/>
              <a:ext cx="68263" cy="103187"/>
            </a:xfrm>
            <a:custGeom>
              <a:avLst/>
              <a:gdLst>
                <a:gd name="T0" fmla="*/ 20 w 30"/>
                <a:gd name="T1" fmla="*/ 0 h 46"/>
                <a:gd name="T2" fmla="*/ 3 w 30"/>
                <a:gd name="T3" fmla="*/ 20 h 46"/>
                <a:gd name="T4" fmla="*/ 14 w 30"/>
                <a:gd name="T5" fmla="*/ 46 h 46"/>
                <a:gd name="T6" fmla="*/ 15 w 30"/>
                <a:gd name="T7" fmla="*/ 46 h 46"/>
                <a:gd name="T8" fmla="*/ 25 w 30"/>
                <a:gd name="T9" fmla="*/ 24 h 46"/>
                <a:gd name="T10" fmla="*/ 22 w 30"/>
                <a:gd name="T11" fmla="*/ 0 h 46"/>
                <a:gd name="T12" fmla="*/ 20 w 30"/>
                <a:gd name="T1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46">
                  <a:moveTo>
                    <a:pt x="20" y="0"/>
                  </a:moveTo>
                  <a:cubicBezTo>
                    <a:pt x="12" y="0"/>
                    <a:pt x="5" y="8"/>
                    <a:pt x="3" y="20"/>
                  </a:cubicBezTo>
                  <a:cubicBezTo>
                    <a:pt x="0" y="33"/>
                    <a:pt x="5" y="44"/>
                    <a:pt x="14" y="46"/>
                  </a:cubicBezTo>
                  <a:cubicBezTo>
                    <a:pt x="14" y="46"/>
                    <a:pt x="15" y="46"/>
                    <a:pt x="15" y="46"/>
                  </a:cubicBezTo>
                  <a:cubicBezTo>
                    <a:pt x="22" y="46"/>
                    <a:pt x="23" y="36"/>
                    <a:pt x="25" y="24"/>
                  </a:cubicBezTo>
                  <a:cubicBezTo>
                    <a:pt x="27" y="11"/>
                    <a:pt x="30" y="1"/>
                    <a:pt x="22" y="0"/>
                  </a:cubicBezTo>
                  <a:cubicBezTo>
                    <a:pt x="21" y="0"/>
                    <a:pt x="20" y="0"/>
                    <a:pt x="20" y="0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94"/>
            <p:cNvSpPr>
              <a:spLocks/>
            </p:cNvSpPr>
            <p:nvPr/>
          </p:nvSpPr>
          <p:spPr bwMode="auto">
            <a:xfrm>
              <a:off x="6985001" y="1481138"/>
              <a:ext cx="403225" cy="438150"/>
            </a:xfrm>
            <a:custGeom>
              <a:avLst/>
              <a:gdLst>
                <a:gd name="T0" fmla="*/ 90 w 180"/>
                <a:gd name="T1" fmla="*/ 176 h 195"/>
                <a:gd name="T2" fmla="*/ 159 w 180"/>
                <a:gd name="T3" fmla="*/ 132 h 195"/>
                <a:gd name="T4" fmla="*/ 125 w 180"/>
                <a:gd name="T5" fmla="*/ 22 h 195"/>
                <a:gd name="T6" fmla="*/ 14 w 180"/>
                <a:gd name="T7" fmla="*/ 55 h 195"/>
                <a:gd name="T8" fmla="*/ 17 w 180"/>
                <a:gd name="T9" fmla="*/ 137 h 195"/>
                <a:gd name="T10" fmla="*/ 12 w 180"/>
                <a:gd name="T11" fmla="*/ 145 h 195"/>
                <a:gd name="T12" fmla="*/ 8 w 180"/>
                <a:gd name="T13" fmla="*/ 155 h 195"/>
                <a:gd name="T14" fmla="*/ 8 w 180"/>
                <a:gd name="T15" fmla="*/ 155 h 195"/>
                <a:gd name="T16" fmla="*/ 38 w 180"/>
                <a:gd name="T17" fmla="*/ 184 h 195"/>
                <a:gd name="T18" fmla="*/ 79 w 180"/>
                <a:gd name="T19" fmla="*/ 193 h 195"/>
                <a:gd name="T20" fmla="*/ 79 w 180"/>
                <a:gd name="T21" fmla="*/ 193 h 195"/>
                <a:gd name="T22" fmla="*/ 85 w 180"/>
                <a:gd name="T23" fmla="*/ 184 h 195"/>
                <a:gd name="T24" fmla="*/ 90 w 180"/>
                <a:gd name="T25" fmla="*/ 176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0" h="195">
                  <a:moveTo>
                    <a:pt x="90" y="176"/>
                  </a:moveTo>
                  <a:cubicBezTo>
                    <a:pt x="90" y="176"/>
                    <a:pt x="144" y="159"/>
                    <a:pt x="159" y="132"/>
                  </a:cubicBezTo>
                  <a:cubicBezTo>
                    <a:pt x="180" y="93"/>
                    <a:pt x="165" y="43"/>
                    <a:pt x="125" y="22"/>
                  </a:cubicBezTo>
                  <a:cubicBezTo>
                    <a:pt x="85" y="0"/>
                    <a:pt x="36" y="15"/>
                    <a:pt x="14" y="55"/>
                  </a:cubicBezTo>
                  <a:cubicBezTo>
                    <a:pt x="0" y="82"/>
                    <a:pt x="2" y="113"/>
                    <a:pt x="17" y="137"/>
                  </a:cubicBezTo>
                  <a:cubicBezTo>
                    <a:pt x="15" y="139"/>
                    <a:pt x="14" y="142"/>
                    <a:pt x="12" y="145"/>
                  </a:cubicBezTo>
                  <a:cubicBezTo>
                    <a:pt x="10" y="148"/>
                    <a:pt x="10" y="152"/>
                    <a:pt x="8" y="155"/>
                  </a:cubicBezTo>
                  <a:cubicBezTo>
                    <a:pt x="8" y="155"/>
                    <a:pt x="8" y="155"/>
                    <a:pt x="8" y="155"/>
                  </a:cubicBezTo>
                  <a:cubicBezTo>
                    <a:pt x="8" y="155"/>
                    <a:pt x="17" y="173"/>
                    <a:pt x="38" y="184"/>
                  </a:cubicBezTo>
                  <a:cubicBezTo>
                    <a:pt x="60" y="195"/>
                    <a:pt x="79" y="193"/>
                    <a:pt x="79" y="193"/>
                  </a:cubicBezTo>
                  <a:cubicBezTo>
                    <a:pt x="79" y="193"/>
                    <a:pt x="79" y="193"/>
                    <a:pt x="79" y="193"/>
                  </a:cubicBezTo>
                  <a:cubicBezTo>
                    <a:pt x="81" y="190"/>
                    <a:pt x="84" y="187"/>
                    <a:pt x="85" y="184"/>
                  </a:cubicBezTo>
                  <a:cubicBezTo>
                    <a:pt x="87" y="181"/>
                    <a:pt x="90" y="176"/>
                    <a:pt x="90" y="17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95"/>
            <p:cNvSpPr>
              <a:spLocks noEditPoints="1"/>
            </p:cNvSpPr>
            <p:nvPr/>
          </p:nvSpPr>
          <p:spPr bwMode="auto">
            <a:xfrm>
              <a:off x="7011988" y="1604963"/>
              <a:ext cx="244475" cy="371475"/>
            </a:xfrm>
            <a:custGeom>
              <a:avLst/>
              <a:gdLst>
                <a:gd name="T0" fmla="*/ 77 w 109"/>
                <a:gd name="T1" fmla="*/ 75 h 165"/>
                <a:gd name="T2" fmla="*/ 79 w 109"/>
                <a:gd name="T3" fmla="*/ 76 h 165"/>
                <a:gd name="T4" fmla="*/ 108 w 109"/>
                <a:gd name="T5" fmla="*/ 57 h 165"/>
                <a:gd name="T6" fmla="*/ 93 w 109"/>
                <a:gd name="T7" fmla="*/ 48 h 165"/>
                <a:gd name="T8" fmla="*/ 75 w 109"/>
                <a:gd name="T9" fmla="*/ 65 h 165"/>
                <a:gd name="T10" fmla="*/ 73 w 109"/>
                <a:gd name="T11" fmla="*/ 63 h 165"/>
                <a:gd name="T12" fmla="*/ 69 w 109"/>
                <a:gd name="T13" fmla="*/ 55 h 165"/>
                <a:gd name="T14" fmla="*/ 86 w 109"/>
                <a:gd name="T15" fmla="*/ 15 h 165"/>
                <a:gd name="T16" fmla="*/ 63 w 109"/>
                <a:gd name="T17" fmla="*/ 31 h 165"/>
                <a:gd name="T18" fmla="*/ 61 w 109"/>
                <a:gd name="T19" fmla="*/ 53 h 165"/>
                <a:gd name="T20" fmla="*/ 57 w 109"/>
                <a:gd name="T21" fmla="*/ 56 h 165"/>
                <a:gd name="T22" fmla="*/ 45 w 109"/>
                <a:gd name="T23" fmla="*/ 57 h 165"/>
                <a:gd name="T24" fmla="*/ 42 w 109"/>
                <a:gd name="T25" fmla="*/ 20 h 165"/>
                <a:gd name="T26" fmla="*/ 31 w 109"/>
                <a:gd name="T27" fmla="*/ 22 h 165"/>
                <a:gd name="T28" fmla="*/ 31 w 109"/>
                <a:gd name="T29" fmla="*/ 46 h 165"/>
                <a:gd name="T30" fmla="*/ 37 w 109"/>
                <a:gd name="T31" fmla="*/ 60 h 165"/>
                <a:gd name="T32" fmla="*/ 37 w 109"/>
                <a:gd name="T33" fmla="*/ 61 h 165"/>
                <a:gd name="T34" fmla="*/ 1 w 109"/>
                <a:gd name="T35" fmla="*/ 139 h 165"/>
                <a:gd name="T36" fmla="*/ 4 w 109"/>
                <a:gd name="T37" fmla="*/ 141 h 165"/>
                <a:gd name="T38" fmla="*/ 43 w 109"/>
                <a:gd name="T39" fmla="*/ 65 h 165"/>
                <a:gd name="T40" fmla="*/ 43 w 109"/>
                <a:gd name="T41" fmla="*/ 64 h 165"/>
                <a:gd name="T42" fmla="*/ 63 w 109"/>
                <a:gd name="T43" fmla="*/ 61 h 165"/>
                <a:gd name="T44" fmla="*/ 70 w 109"/>
                <a:gd name="T45" fmla="*/ 71 h 165"/>
                <a:gd name="T46" fmla="*/ 67 w 109"/>
                <a:gd name="T47" fmla="*/ 76 h 165"/>
                <a:gd name="T48" fmla="*/ 42 w 109"/>
                <a:gd name="T49" fmla="*/ 123 h 165"/>
                <a:gd name="T50" fmla="*/ 28 w 109"/>
                <a:gd name="T51" fmla="*/ 157 h 165"/>
                <a:gd name="T52" fmla="*/ 37 w 109"/>
                <a:gd name="T53" fmla="*/ 160 h 165"/>
                <a:gd name="T54" fmla="*/ 48 w 109"/>
                <a:gd name="T55" fmla="*/ 130 h 165"/>
                <a:gd name="T56" fmla="*/ 72 w 109"/>
                <a:gd name="T57" fmla="*/ 85 h 165"/>
                <a:gd name="T58" fmla="*/ 77 w 109"/>
                <a:gd name="T59" fmla="*/ 75 h 165"/>
                <a:gd name="T60" fmla="*/ 36 w 109"/>
                <a:gd name="T61" fmla="*/ 40 h 165"/>
                <a:gd name="T62" fmla="*/ 36 w 109"/>
                <a:gd name="T63" fmla="*/ 33 h 165"/>
                <a:gd name="T64" fmla="*/ 37 w 109"/>
                <a:gd name="T65" fmla="*/ 26 h 165"/>
                <a:gd name="T66" fmla="*/ 39 w 109"/>
                <a:gd name="T67" fmla="*/ 36 h 165"/>
                <a:gd name="T68" fmla="*/ 39 w 109"/>
                <a:gd name="T69" fmla="*/ 47 h 165"/>
                <a:gd name="T70" fmla="*/ 36 w 109"/>
                <a:gd name="T71" fmla="*/ 40 h 165"/>
                <a:gd name="T72" fmla="*/ 71 w 109"/>
                <a:gd name="T73" fmla="*/ 30 h 165"/>
                <a:gd name="T74" fmla="*/ 78 w 109"/>
                <a:gd name="T75" fmla="*/ 19 h 165"/>
                <a:gd name="T76" fmla="*/ 77 w 109"/>
                <a:gd name="T77" fmla="*/ 32 h 165"/>
                <a:gd name="T78" fmla="*/ 68 w 109"/>
                <a:gd name="T79" fmla="*/ 47 h 165"/>
                <a:gd name="T80" fmla="*/ 71 w 109"/>
                <a:gd name="T81" fmla="*/ 30 h 165"/>
                <a:gd name="T82" fmla="*/ 96 w 109"/>
                <a:gd name="T83" fmla="*/ 55 h 165"/>
                <a:gd name="T84" fmla="*/ 96 w 109"/>
                <a:gd name="T85" fmla="*/ 63 h 165"/>
                <a:gd name="T86" fmla="*/ 82 w 109"/>
                <a:gd name="T87" fmla="*/ 68 h 165"/>
                <a:gd name="T88" fmla="*/ 96 w 109"/>
                <a:gd name="T89" fmla="*/ 5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9" h="165">
                  <a:moveTo>
                    <a:pt x="77" y="75"/>
                  </a:moveTo>
                  <a:cubicBezTo>
                    <a:pt x="78" y="76"/>
                    <a:pt x="78" y="76"/>
                    <a:pt x="79" y="76"/>
                  </a:cubicBezTo>
                  <a:cubicBezTo>
                    <a:pt x="90" y="78"/>
                    <a:pt x="106" y="69"/>
                    <a:pt x="108" y="57"/>
                  </a:cubicBezTo>
                  <a:cubicBezTo>
                    <a:pt x="109" y="48"/>
                    <a:pt x="100" y="45"/>
                    <a:pt x="93" y="48"/>
                  </a:cubicBezTo>
                  <a:cubicBezTo>
                    <a:pt x="85" y="51"/>
                    <a:pt x="80" y="58"/>
                    <a:pt x="75" y="65"/>
                  </a:cubicBezTo>
                  <a:cubicBezTo>
                    <a:pt x="74" y="64"/>
                    <a:pt x="73" y="63"/>
                    <a:pt x="73" y="63"/>
                  </a:cubicBezTo>
                  <a:cubicBezTo>
                    <a:pt x="71" y="60"/>
                    <a:pt x="70" y="58"/>
                    <a:pt x="69" y="55"/>
                  </a:cubicBezTo>
                  <a:cubicBezTo>
                    <a:pt x="80" y="45"/>
                    <a:pt x="92" y="27"/>
                    <a:pt x="86" y="15"/>
                  </a:cubicBezTo>
                  <a:cubicBezTo>
                    <a:pt x="80" y="0"/>
                    <a:pt x="65" y="26"/>
                    <a:pt x="63" y="31"/>
                  </a:cubicBezTo>
                  <a:cubicBezTo>
                    <a:pt x="61" y="37"/>
                    <a:pt x="60" y="45"/>
                    <a:pt x="61" y="53"/>
                  </a:cubicBezTo>
                  <a:cubicBezTo>
                    <a:pt x="60" y="54"/>
                    <a:pt x="58" y="55"/>
                    <a:pt x="57" y="56"/>
                  </a:cubicBezTo>
                  <a:cubicBezTo>
                    <a:pt x="51" y="59"/>
                    <a:pt x="47" y="59"/>
                    <a:pt x="45" y="57"/>
                  </a:cubicBezTo>
                  <a:cubicBezTo>
                    <a:pt x="47" y="44"/>
                    <a:pt x="49" y="28"/>
                    <a:pt x="42" y="20"/>
                  </a:cubicBezTo>
                  <a:cubicBezTo>
                    <a:pt x="39" y="17"/>
                    <a:pt x="33" y="19"/>
                    <a:pt x="31" y="22"/>
                  </a:cubicBezTo>
                  <a:cubicBezTo>
                    <a:pt x="27" y="29"/>
                    <a:pt x="28" y="39"/>
                    <a:pt x="31" y="46"/>
                  </a:cubicBezTo>
                  <a:cubicBezTo>
                    <a:pt x="32" y="52"/>
                    <a:pt x="34" y="57"/>
                    <a:pt x="37" y="60"/>
                  </a:cubicBezTo>
                  <a:cubicBezTo>
                    <a:pt x="37" y="60"/>
                    <a:pt x="37" y="61"/>
                    <a:pt x="37" y="61"/>
                  </a:cubicBezTo>
                  <a:cubicBezTo>
                    <a:pt x="34" y="90"/>
                    <a:pt x="19" y="117"/>
                    <a:pt x="1" y="139"/>
                  </a:cubicBezTo>
                  <a:cubicBezTo>
                    <a:pt x="0" y="140"/>
                    <a:pt x="2" y="142"/>
                    <a:pt x="4" y="141"/>
                  </a:cubicBezTo>
                  <a:cubicBezTo>
                    <a:pt x="23" y="120"/>
                    <a:pt x="38" y="93"/>
                    <a:pt x="43" y="65"/>
                  </a:cubicBezTo>
                  <a:cubicBezTo>
                    <a:pt x="43" y="64"/>
                    <a:pt x="43" y="64"/>
                    <a:pt x="43" y="64"/>
                  </a:cubicBezTo>
                  <a:cubicBezTo>
                    <a:pt x="49" y="67"/>
                    <a:pt x="56" y="66"/>
                    <a:pt x="63" y="61"/>
                  </a:cubicBezTo>
                  <a:cubicBezTo>
                    <a:pt x="65" y="65"/>
                    <a:pt x="67" y="68"/>
                    <a:pt x="70" y="71"/>
                  </a:cubicBezTo>
                  <a:cubicBezTo>
                    <a:pt x="69" y="73"/>
                    <a:pt x="68" y="75"/>
                    <a:pt x="67" y="76"/>
                  </a:cubicBezTo>
                  <a:cubicBezTo>
                    <a:pt x="57" y="91"/>
                    <a:pt x="49" y="107"/>
                    <a:pt x="42" y="123"/>
                  </a:cubicBezTo>
                  <a:cubicBezTo>
                    <a:pt x="37" y="134"/>
                    <a:pt x="31" y="145"/>
                    <a:pt x="28" y="157"/>
                  </a:cubicBezTo>
                  <a:cubicBezTo>
                    <a:pt x="27" y="163"/>
                    <a:pt x="35" y="165"/>
                    <a:pt x="37" y="160"/>
                  </a:cubicBezTo>
                  <a:cubicBezTo>
                    <a:pt x="39" y="149"/>
                    <a:pt x="44" y="139"/>
                    <a:pt x="48" y="130"/>
                  </a:cubicBezTo>
                  <a:cubicBezTo>
                    <a:pt x="55" y="114"/>
                    <a:pt x="63" y="99"/>
                    <a:pt x="72" y="85"/>
                  </a:cubicBezTo>
                  <a:cubicBezTo>
                    <a:pt x="73" y="82"/>
                    <a:pt x="75" y="79"/>
                    <a:pt x="77" y="75"/>
                  </a:cubicBezTo>
                  <a:moveTo>
                    <a:pt x="36" y="40"/>
                  </a:moveTo>
                  <a:cubicBezTo>
                    <a:pt x="36" y="38"/>
                    <a:pt x="36" y="36"/>
                    <a:pt x="36" y="33"/>
                  </a:cubicBezTo>
                  <a:cubicBezTo>
                    <a:pt x="36" y="32"/>
                    <a:pt x="37" y="26"/>
                    <a:pt x="37" y="26"/>
                  </a:cubicBezTo>
                  <a:cubicBezTo>
                    <a:pt x="39" y="29"/>
                    <a:pt x="39" y="33"/>
                    <a:pt x="39" y="36"/>
                  </a:cubicBezTo>
                  <a:cubicBezTo>
                    <a:pt x="39" y="40"/>
                    <a:pt x="39" y="44"/>
                    <a:pt x="39" y="47"/>
                  </a:cubicBezTo>
                  <a:cubicBezTo>
                    <a:pt x="38" y="45"/>
                    <a:pt x="37" y="42"/>
                    <a:pt x="36" y="40"/>
                  </a:cubicBezTo>
                  <a:moveTo>
                    <a:pt x="71" y="30"/>
                  </a:moveTo>
                  <a:cubicBezTo>
                    <a:pt x="72" y="26"/>
                    <a:pt x="75" y="22"/>
                    <a:pt x="78" y="19"/>
                  </a:cubicBezTo>
                  <a:cubicBezTo>
                    <a:pt x="82" y="16"/>
                    <a:pt x="78" y="29"/>
                    <a:pt x="77" y="32"/>
                  </a:cubicBezTo>
                  <a:cubicBezTo>
                    <a:pt x="75" y="37"/>
                    <a:pt x="72" y="42"/>
                    <a:pt x="68" y="47"/>
                  </a:cubicBezTo>
                  <a:cubicBezTo>
                    <a:pt x="68" y="41"/>
                    <a:pt x="69" y="36"/>
                    <a:pt x="71" y="30"/>
                  </a:cubicBezTo>
                  <a:moveTo>
                    <a:pt x="96" y="55"/>
                  </a:moveTo>
                  <a:cubicBezTo>
                    <a:pt x="103" y="51"/>
                    <a:pt x="98" y="61"/>
                    <a:pt x="96" y="63"/>
                  </a:cubicBezTo>
                  <a:cubicBezTo>
                    <a:pt x="92" y="67"/>
                    <a:pt x="86" y="69"/>
                    <a:pt x="82" y="68"/>
                  </a:cubicBezTo>
                  <a:cubicBezTo>
                    <a:pt x="86" y="63"/>
                    <a:pt x="90" y="58"/>
                    <a:pt x="96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3" name="Group 122"/>
            <p:cNvGrpSpPr/>
            <p:nvPr/>
          </p:nvGrpSpPr>
          <p:grpSpPr>
            <a:xfrm>
              <a:off x="6953251" y="1825625"/>
              <a:ext cx="212725" cy="206375"/>
              <a:chOff x="6953251" y="1825625"/>
              <a:chExt cx="212725" cy="206375"/>
            </a:xfrm>
            <a:solidFill>
              <a:schemeClr val="tx2"/>
            </a:solidFill>
          </p:grpSpPr>
          <p:sp>
            <p:nvSpPr>
              <p:cNvPr id="128" name="Freeform 96"/>
              <p:cNvSpPr>
                <a:spLocks/>
              </p:cNvSpPr>
              <p:nvPr/>
            </p:nvSpPr>
            <p:spPr bwMode="auto">
              <a:xfrm>
                <a:off x="6953251" y="1830388"/>
                <a:ext cx="207963" cy="201612"/>
              </a:xfrm>
              <a:custGeom>
                <a:avLst/>
                <a:gdLst>
                  <a:gd name="T0" fmla="*/ 52 w 93"/>
                  <a:gd name="T1" fmla="*/ 29 h 90"/>
                  <a:gd name="T2" fmla="*/ 22 w 93"/>
                  <a:gd name="T3" fmla="*/ 0 h 90"/>
                  <a:gd name="T4" fmla="*/ 22 w 93"/>
                  <a:gd name="T5" fmla="*/ 0 h 90"/>
                  <a:gd name="T6" fmla="*/ 17 w 93"/>
                  <a:gd name="T7" fmla="*/ 62 h 90"/>
                  <a:gd name="T8" fmla="*/ 24 w 93"/>
                  <a:gd name="T9" fmla="*/ 82 h 90"/>
                  <a:gd name="T10" fmla="*/ 44 w 93"/>
                  <a:gd name="T11" fmla="*/ 76 h 90"/>
                  <a:gd name="T12" fmla="*/ 93 w 93"/>
                  <a:gd name="T13" fmla="*/ 38 h 90"/>
                  <a:gd name="T14" fmla="*/ 93 w 93"/>
                  <a:gd name="T15" fmla="*/ 38 h 90"/>
                  <a:gd name="T16" fmla="*/ 52 w 93"/>
                  <a:gd name="T17" fmla="*/ 29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3" h="90">
                    <a:moveTo>
                      <a:pt x="52" y="29"/>
                    </a:moveTo>
                    <a:cubicBezTo>
                      <a:pt x="31" y="18"/>
                      <a:pt x="22" y="0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0" y="43"/>
                      <a:pt x="17" y="62"/>
                      <a:pt x="17" y="62"/>
                    </a:cubicBezTo>
                    <a:cubicBezTo>
                      <a:pt x="10" y="76"/>
                      <a:pt x="24" y="82"/>
                      <a:pt x="24" y="82"/>
                    </a:cubicBezTo>
                    <a:cubicBezTo>
                      <a:pt x="24" y="82"/>
                      <a:pt x="37" y="90"/>
                      <a:pt x="44" y="76"/>
                    </a:cubicBezTo>
                    <a:cubicBezTo>
                      <a:pt x="44" y="76"/>
                      <a:pt x="70" y="80"/>
                      <a:pt x="93" y="38"/>
                    </a:cubicBezTo>
                    <a:cubicBezTo>
                      <a:pt x="93" y="38"/>
                      <a:pt x="93" y="38"/>
                      <a:pt x="93" y="38"/>
                    </a:cubicBezTo>
                    <a:cubicBezTo>
                      <a:pt x="93" y="38"/>
                      <a:pt x="74" y="40"/>
                      <a:pt x="52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97"/>
              <p:cNvSpPr>
                <a:spLocks/>
              </p:cNvSpPr>
              <p:nvPr/>
            </p:nvSpPr>
            <p:spPr bwMode="auto">
              <a:xfrm>
                <a:off x="6975476" y="1825625"/>
                <a:ext cx="190500" cy="196850"/>
              </a:xfrm>
              <a:custGeom>
                <a:avLst/>
                <a:gdLst>
                  <a:gd name="T0" fmla="*/ 43 w 85"/>
                  <a:gd name="T1" fmla="*/ 30 h 88"/>
                  <a:gd name="T2" fmla="*/ 15 w 85"/>
                  <a:gd name="T3" fmla="*/ 4 h 88"/>
                  <a:gd name="T4" fmla="*/ 13 w 85"/>
                  <a:gd name="T5" fmla="*/ 2 h 88"/>
                  <a:gd name="T6" fmla="*/ 11 w 85"/>
                  <a:gd name="T7" fmla="*/ 2 h 88"/>
                  <a:gd name="T8" fmla="*/ 11 w 85"/>
                  <a:gd name="T9" fmla="*/ 2 h 88"/>
                  <a:gd name="T10" fmla="*/ 7 w 85"/>
                  <a:gd name="T11" fmla="*/ 64 h 88"/>
                  <a:gd name="T12" fmla="*/ 7 w 85"/>
                  <a:gd name="T13" fmla="*/ 63 h 88"/>
                  <a:gd name="T14" fmla="*/ 9 w 85"/>
                  <a:gd name="T15" fmla="*/ 82 h 88"/>
                  <a:gd name="T16" fmla="*/ 14 w 85"/>
                  <a:gd name="T17" fmla="*/ 84 h 88"/>
                  <a:gd name="T18" fmla="*/ 22 w 85"/>
                  <a:gd name="T19" fmla="*/ 88 h 88"/>
                  <a:gd name="T20" fmla="*/ 34 w 85"/>
                  <a:gd name="T21" fmla="*/ 78 h 88"/>
                  <a:gd name="T22" fmla="*/ 36 w 85"/>
                  <a:gd name="T23" fmla="*/ 79 h 88"/>
                  <a:gd name="T24" fmla="*/ 83 w 85"/>
                  <a:gd name="T25" fmla="*/ 40 h 88"/>
                  <a:gd name="T26" fmla="*/ 84 w 85"/>
                  <a:gd name="T27" fmla="*/ 40 h 88"/>
                  <a:gd name="T28" fmla="*/ 83 w 85"/>
                  <a:gd name="T29" fmla="*/ 39 h 88"/>
                  <a:gd name="T30" fmla="*/ 77 w 85"/>
                  <a:gd name="T31" fmla="*/ 39 h 88"/>
                  <a:gd name="T32" fmla="*/ 42 w 85"/>
                  <a:gd name="T33" fmla="*/ 31 h 88"/>
                  <a:gd name="T34" fmla="*/ 77 w 85"/>
                  <a:gd name="T35" fmla="*/ 41 h 88"/>
                  <a:gd name="T36" fmla="*/ 83 w 85"/>
                  <a:gd name="T37" fmla="*/ 40 h 88"/>
                  <a:gd name="T38" fmla="*/ 82 w 85"/>
                  <a:gd name="T39" fmla="*/ 40 h 88"/>
                  <a:gd name="T40" fmla="*/ 82 w 85"/>
                  <a:gd name="T41" fmla="*/ 40 h 88"/>
                  <a:gd name="T42" fmla="*/ 35 w 85"/>
                  <a:gd name="T43" fmla="*/ 77 h 88"/>
                  <a:gd name="T44" fmla="*/ 35 w 85"/>
                  <a:gd name="T45" fmla="*/ 77 h 88"/>
                  <a:gd name="T46" fmla="*/ 33 w 85"/>
                  <a:gd name="T47" fmla="*/ 78 h 88"/>
                  <a:gd name="T48" fmla="*/ 16 w 85"/>
                  <a:gd name="T49" fmla="*/ 84 h 88"/>
                  <a:gd name="T50" fmla="*/ 14 w 85"/>
                  <a:gd name="T51" fmla="*/ 84 h 88"/>
                  <a:gd name="T52" fmla="*/ 14 w 85"/>
                  <a:gd name="T53" fmla="*/ 83 h 88"/>
                  <a:gd name="T54" fmla="*/ 14 w 85"/>
                  <a:gd name="T55" fmla="*/ 83 h 88"/>
                  <a:gd name="T56" fmla="*/ 6 w 85"/>
                  <a:gd name="T57" fmla="*/ 72 h 88"/>
                  <a:gd name="T58" fmla="*/ 9 w 85"/>
                  <a:gd name="T59" fmla="*/ 64 h 88"/>
                  <a:gd name="T60" fmla="*/ 8 w 85"/>
                  <a:gd name="T61" fmla="*/ 63 h 88"/>
                  <a:gd name="T62" fmla="*/ 13 w 85"/>
                  <a:gd name="T63" fmla="*/ 3 h 88"/>
                  <a:gd name="T64" fmla="*/ 13 w 85"/>
                  <a:gd name="T65" fmla="*/ 3 h 88"/>
                  <a:gd name="T66" fmla="*/ 11 w 85"/>
                  <a:gd name="T67" fmla="*/ 3 h 88"/>
                  <a:gd name="T68" fmla="*/ 42 w 85"/>
                  <a:gd name="T69" fmla="*/ 31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85" h="88">
                    <a:moveTo>
                      <a:pt x="42" y="31"/>
                    </a:moveTo>
                    <a:cubicBezTo>
                      <a:pt x="43" y="30"/>
                      <a:pt x="43" y="30"/>
                      <a:pt x="43" y="30"/>
                    </a:cubicBezTo>
                    <a:cubicBezTo>
                      <a:pt x="32" y="25"/>
                      <a:pt x="25" y="17"/>
                      <a:pt x="20" y="12"/>
                    </a:cubicBezTo>
                    <a:cubicBezTo>
                      <a:pt x="18" y="9"/>
                      <a:pt x="16" y="6"/>
                      <a:pt x="15" y="4"/>
                    </a:cubicBezTo>
                    <a:cubicBezTo>
                      <a:pt x="14" y="4"/>
                      <a:pt x="14" y="3"/>
                      <a:pt x="14" y="2"/>
                    </a:cubicBezTo>
                    <a:cubicBezTo>
                      <a:pt x="14" y="2"/>
                      <a:pt x="13" y="2"/>
                      <a:pt x="13" y="2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3" y="18"/>
                      <a:pt x="0" y="32"/>
                      <a:pt x="0" y="41"/>
                    </a:cubicBezTo>
                    <a:cubicBezTo>
                      <a:pt x="0" y="57"/>
                      <a:pt x="7" y="64"/>
                      <a:pt x="7" y="64"/>
                    </a:cubicBezTo>
                    <a:cubicBezTo>
                      <a:pt x="7" y="64"/>
                      <a:pt x="7" y="64"/>
                      <a:pt x="7" y="64"/>
                    </a:cubicBezTo>
                    <a:cubicBezTo>
                      <a:pt x="7" y="63"/>
                      <a:pt x="7" y="63"/>
                      <a:pt x="7" y="63"/>
                    </a:cubicBezTo>
                    <a:cubicBezTo>
                      <a:pt x="5" y="66"/>
                      <a:pt x="4" y="69"/>
                      <a:pt x="4" y="72"/>
                    </a:cubicBezTo>
                    <a:cubicBezTo>
                      <a:pt x="4" y="76"/>
                      <a:pt x="6" y="80"/>
                      <a:pt x="9" y="82"/>
                    </a:cubicBezTo>
                    <a:cubicBezTo>
                      <a:pt x="11" y="84"/>
                      <a:pt x="13" y="85"/>
                      <a:pt x="13" y="85"/>
                    </a:cubicBezTo>
                    <a:cubicBezTo>
                      <a:pt x="14" y="84"/>
                      <a:pt x="14" y="84"/>
                      <a:pt x="14" y="84"/>
                    </a:cubicBezTo>
                    <a:cubicBezTo>
                      <a:pt x="13" y="85"/>
                      <a:pt x="13" y="85"/>
                      <a:pt x="13" y="85"/>
                    </a:cubicBezTo>
                    <a:cubicBezTo>
                      <a:pt x="13" y="85"/>
                      <a:pt x="17" y="88"/>
                      <a:pt x="22" y="88"/>
                    </a:cubicBezTo>
                    <a:cubicBezTo>
                      <a:pt x="26" y="88"/>
                      <a:pt x="32" y="86"/>
                      <a:pt x="35" y="79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4" y="79"/>
                      <a:pt x="34" y="79"/>
                      <a:pt x="34" y="79"/>
                    </a:cubicBezTo>
                    <a:cubicBezTo>
                      <a:pt x="34" y="79"/>
                      <a:pt x="35" y="79"/>
                      <a:pt x="36" y="79"/>
                    </a:cubicBezTo>
                    <a:cubicBezTo>
                      <a:pt x="43" y="79"/>
                      <a:pt x="64" y="76"/>
                      <a:pt x="84" y="41"/>
                    </a:cubicBezTo>
                    <a:cubicBezTo>
                      <a:pt x="83" y="40"/>
                      <a:pt x="83" y="40"/>
                      <a:pt x="83" y="40"/>
                    </a:cubicBezTo>
                    <a:cubicBezTo>
                      <a:pt x="84" y="41"/>
                      <a:pt x="84" y="41"/>
                      <a:pt x="84" y="41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5" y="38"/>
                      <a:pt x="85" y="38"/>
                      <a:pt x="85" y="38"/>
                    </a:cubicBezTo>
                    <a:cubicBezTo>
                      <a:pt x="83" y="39"/>
                      <a:pt x="83" y="39"/>
                      <a:pt x="83" y="39"/>
                    </a:cubicBezTo>
                    <a:cubicBezTo>
                      <a:pt x="83" y="39"/>
                      <a:pt x="82" y="39"/>
                      <a:pt x="81" y="39"/>
                    </a:cubicBezTo>
                    <a:cubicBezTo>
                      <a:pt x="80" y="39"/>
                      <a:pt x="79" y="39"/>
                      <a:pt x="77" y="39"/>
                    </a:cubicBezTo>
                    <a:cubicBezTo>
                      <a:pt x="70" y="39"/>
                      <a:pt x="57" y="38"/>
                      <a:pt x="43" y="30"/>
                    </a:cubicBezTo>
                    <a:cubicBezTo>
                      <a:pt x="42" y="31"/>
                      <a:pt x="42" y="31"/>
                      <a:pt x="42" y="31"/>
                    </a:cubicBezTo>
                    <a:cubicBezTo>
                      <a:pt x="42" y="32"/>
                      <a:pt x="42" y="32"/>
                      <a:pt x="42" y="32"/>
                    </a:cubicBezTo>
                    <a:cubicBezTo>
                      <a:pt x="56" y="40"/>
                      <a:pt x="70" y="41"/>
                      <a:pt x="77" y="41"/>
                    </a:cubicBezTo>
                    <a:cubicBezTo>
                      <a:pt x="81" y="41"/>
                      <a:pt x="83" y="41"/>
                      <a:pt x="83" y="41"/>
                    </a:cubicBezTo>
                    <a:cubicBezTo>
                      <a:pt x="83" y="40"/>
                      <a:pt x="83" y="40"/>
                      <a:pt x="83" y="40"/>
                    </a:cubicBezTo>
                    <a:cubicBezTo>
                      <a:pt x="82" y="39"/>
                      <a:pt x="82" y="39"/>
                      <a:pt x="82" y="39"/>
                    </a:cubicBezTo>
                    <a:cubicBezTo>
                      <a:pt x="82" y="40"/>
                      <a:pt x="82" y="40"/>
                      <a:pt x="82" y="40"/>
                    </a:cubicBezTo>
                    <a:cubicBezTo>
                      <a:pt x="82" y="40"/>
                      <a:pt x="82" y="40"/>
                      <a:pt x="82" y="40"/>
                    </a:cubicBezTo>
                    <a:cubicBezTo>
                      <a:pt x="82" y="40"/>
                      <a:pt x="82" y="40"/>
                      <a:pt x="82" y="40"/>
                    </a:cubicBezTo>
                    <a:cubicBezTo>
                      <a:pt x="63" y="75"/>
                      <a:pt x="42" y="77"/>
                      <a:pt x="36" y="77"/>
                    </a:cubicBezTo>
                    <a:cubicBezTo>
                      <a:pt x="36" y="77"/>
                      <a:pt x="35" y="77"/>
                      <a:pt x="35" y="77"/>
                    </a:cubicBezTo>
                    <a:cubicBezTo>
                      <a:pt x="35" y="77"/>
                      <a:pt x="35" y="77"/>
                      <a:pt x="35" y="77"/>
                    </a:cubicBezTo>
                    <a:cubicBezTo>
                      <a:pt x="35" y="77"/>
                      <a:pt x="35" y="77"/>
                      <a:pt x="35" y="77"/>
                    </a:cubicBezTo>
                    <a:cubicBezTo>
                      <a:pt x="34" y="77"/>
                      <a:pt x="34" y="77"/>
                      <a:pt x="34" y="77"/>
                    </a:cubicBezTo>
                    <a:cubicBezTo>
                      <a:pt x="33" y="78"/>
                      <a:pt x="33" y="78"/>
                      <a:pt x="33" y="78"/>
                    </a:cubicBezTo>
                    <a:cubicBezTo>
                      <a:pt x="30" y="84"/>
                      <a:pt x="26" y="85"/>
                      <a:pt x="22" y="86"/>
                    </a:cubicBezTo>
                    <a:cubicBezTo>
                      <a:pt x="20" y="86"/>
                      <a:pt x="18" y="85"/>
                      <a:pt x="16" y="84"/>
                    </a:cubicBezTo>
                    <a:cubicBezTo>
                      <a:pt x="16" y="84"/>
                      <a:pt x="15" y="84"/>
                      <a:pt x="15" y="84"/>
                    </a:cubicBezTo>
                    <a:cubicBezTo>
                      <a:pt x="14" y="84"/>
                      <a:pt x="14" y="84"/>
                      <a:pt x="14" y="84"/>
                    </a:cubicBezTo>
                    <a:cubicBezTo>
                      <a:pt x="14" y="83"/>
                      <a:pt x="14" y="83"/>
                      <a:pt x="14" y="83"/>
                    </a:cubicBezTo>
                    <a:cubicBezTo>
                      <a:pt x="14" y="83"/>
                      <a:pt x="14" y="83"/>
                      <a:pt x="14" y="83"/>
                    </a:cubicBezTo>
                    <a:cubicBezTo>
                      <a:pt x="14" y="83"/>
                      <a:pt x="14" y="83"/>
                      <a:pt x="14" y="83"/>
                    </a:cubicBezTo>
                    <a:cubicBezTo>
                      <a:pt x="14" y="83"/>
                      <a:pt x="14" y="83"/>
                      <a:pt x="14" y="83"/>
                    </a:cubicBezTo>
                    <a:cubicBezTo>
                      <a:pt x="13" y="83"/>
                      <a:pt x="11" y="82"/>
                      <a:pt x="9" y="80"/>
                    </a:cubicBezTo>
                    <a:cubicBezTo>
                      <a:pt x="8" y="78"/>
                      <a:pt x="6" y="75"/>
                      <a:pt x="6" y="72"/>
                    </a:cubicBezTo>
                    <a:cubicBezTo>
                      <a:pt x="6" y="70"/>
                      <a:pt x="7" y="67"/>
                      <a:pt x="8" y="64"/>
                    </a:cubicBezTo>
                    <a:cubicBezTo>
                      <a:pt x="9" y="64"/>
                      <a:pt x="9" y="64"/>
                      <a:pt x="9" y="64"/>
                    </a:cubicBezTo>
                    <a:cubicBezTo>
                      <a:pt x="8" y="63"/>
                      <a:pt x="8" y="63"/>
                      <a:pt x="8" y="63"/>
                    </a:cubicBezTo>
                    <a:cubicBezTo>
                      <a:pt x="8" y="63"/>
                      <a:pt x="8" y="63"/>
                      <a:pt x="8" y="63"/>
                    </a:cubicBezTo>
                    <a:cubicBezTo>
                      <a:pt x="8" y="62"/>
                      <a:pt x="2" y="55"/>
                      <a:pt x="2" y="41"/>
                    </a:cubicBezTo>
                    <a:cubicBezTo>
                      <a:pt x="2" y="32"/>
                      <a:pt x="5" y="19"/>
                      <a:pt x="13" y="3"/>
                    </a:cubicBezTo>
                    <a:cubicBezTo>
                      <a:pt x="13" y="3"/>
                      <a:pt x="13" y="3"/>
                      <a:pt x="13" y="3"/>
                    </a:cubicBezTo>
                    <a:cubicBezTo>
                      <a:pt x="13" y="3"/>
                      <a:pt x="13" y="3"/>
                      <a:pt x="13" y="3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12" y="3"/>
                      <a:pt x="20" y="20"/>
                      <a:pt x="42" y="32"/>
                    </a:cubicBezTo>
                    <a:lnTo>
                      <a:pt x="42" y="3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4" name="Freeform 98"/>
            <p:cNvSpPr>
              <a:spLocks noEditPoints="1"/>
            </p:cNvSpPr>
            <p:nvPr/>
          </p:nvSpPr>
          <p:spPr bwMode="auto">
            <a:xfrm>
              <a:off x="7011988" y="1539875"/>
              <a:ext cx="203200" cy="171450"/>
            </a:xfrm>
            <a:custGeom>
              <a:avLst/>
              <a:gdLst>
                <a:gd name="T0" fmla="*/ 37 w 91"/>
                <a:gd name="T1" fmla="*/ 55 h 76"/>
                <a:gd name="T2" fmla="*/ 36 w 91"/>
                <a:gd name="T3" fmla="*/ 62 h 76"/>
                <a:gd name="T4" fmla="*/ 36 w 91"/>
                <a:gd name="T5" fmla="*/ 67 h 76"/>
                <a:gd name="T6" fmla="*/ 39 w 91"/>
                <a:gd name="T7" fmla="*/ 65 h 76"/>
                <a:gd name="T8" fmla="*/ 37 w 91"/>
                <a:gd name="T9" fmla="*/ 55 h 76"/>
                <a:gd name="T10" fmla="*/ 37 w 91"/>
                <a:gd name="T11" fmla="*/ 55 h 76"/>
                <a:gd name="T12" fmla="*/ 20 w 91"/>
                <a:gd name="T13" fmla="*/ 57 h 76"/>
                <a:gd name="T14" fmla="*/ 16 w 91"/>
                <a:gd name="T15" fmla="*/ 55 h 76"/>
                <a:gd name="T16" fmla="*/ 20 w 91"/>
                <a:gd name="T17" fmla="*/ 29 h 76"/>
                <a:gd name="T18" fmla="*/ 38 w 91"/>
                <a:gd name="T19" fmla="*/ 20 h 76"/>
                <a:gd name="T20" fmla="*/ 45 w 91"/>
                <a:gd name="T21" fmla="*/ 22 h 76"/>
                <a:gd name="T22" fmla="*/ 36 w 91"/>
                <a:gd name="T23" fmla="*/ 43 h 76"/>
                <a:gd name="T24" fmla="*/ 20 w 91"/>
                <a:gd name="T25" fmla="*/ 57 h 76"/>
                <a:gd name="T26" fmla="*/ 61 w 91"/>
                <a:gd name="T27" fmla="*/ 0 h 76"/>
                <a:gd name="T28" fmla="*/ 24 w 91"/>
                <a:gd name="T29" fmla="*/ 17 h 76"/>
                <a:gd name="T30" fmla="*/ 12 w 91"/>
                <a:gd name="T31" fmla="*/ 72 h 76"/>
                <a:gd name="T32" fmla="*/ 20 w 91"/>
                <a:gd name="T33" fmla="*/ 76 h 76"/>
                <a:gd name="T34" fmla="*/ 30 w 91"/>
                <a:gd name="T35" fmla="*/ 72 h 76"/>
                <a:gd name="T36" fmla="*/ 31 w 91"/>
                <a:gd name="T37" fmla="*/ 51 h 76"/>
                <a:gd name="T38" fmla="*/ 38 w 91"/>
                <a:gd name="T39" fmla="*/ 47 h 76"/>
                <a:gd name="T40" fmla="*/ 42 w 91"/>
                <a:gd name="T41" fmla="*/ 49 h 76"/>
                <a:gd name="T42" fmla="*/ 46 w 91"/>
                <a:gd name="T43" fmla="*/ 58 h 76"/>
                <a:gd name="T44" fmla="*/ 55 w 91"/>
                <a:gd name="T45" fmla="*/ 49 h 76"/>
                <a:gd name="T46" fmla="*/ 79 w 91"/>
                <a:gd name="T47" fmla="*/ 7 h 76"/>
                <a:gd name="T48" fmla="*/ 61 w 91"/>
                <a:gd name="T4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1" h="76">
                  <a:moveTo>
                    <a:pt x="37" y="55"/>
                  </a:moveTo>
                  <a:cubicBezTo>
                    <a:pt x="37" y="55"/>
                    <a:pt x="36" y="61"/>
                    <a:pt x="36" y="62"/>
                  </a:cubicBezTo>
                  <a:cubicBezTo>
                    <a:pt x="36" y="64"/>
                    <a:pt x="36" y="66"/>
                    <a:pt x="36" y="67"/>
                  </a:cubicBezTo>
                  <a:cubicBezTo>
                    <a:pt x="37" y="66"/>
                    <a:pt x="38" y="66"/>
                    <a:pt x="39" y="65"/>
                  </a:cubicBezTo>
                  <a:cubicBezTo>
                    <a:pt x="39" y="62"/>
                    <a:pt x="39" y="57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moveTo>
                    <a:pt x="20" y="57"/>
                  </a:moveTo>
                  <a:cubicBezTo>
                    <a:pt x="19" y="57"/>
                    <a:pt x="18" y="56"/>
                    <a:pt x="16" y="55"/>
                  </a:cubicBezTo>
                  <a:cubicBezTo>
                    <a:pt x="10" y="50"/>
                    <a:pt x="12" y="38"/>
                    <a:pt x="20" y="29"/>
                  </a:cubicBezTo>
                  <a:cubicBezTo>
                    <a:pt x="25" y="23"/>
                    <a:pt x="32" y="20"/>
                    <a:pt x="38" y="20"/>
                  </a:cubicBezTo>
                  <a:cubicBezTo>
                    <a:pt x="41" y="20"/>
                    <a:pt x="43" y="20"/>
                    <a:pt x="45" y="22"/>
                  </a:cubicBezTo>
                  <a:cubicBezTo>
                    <a:pt x="51" y="27"/>
                    <a:pt x="44" y="34"/>
                    <a:pt x="36" y="43"/>
                  </a:cubicBezTo>
                  <a:cubicBezTo>
                    <a:pt x="30" y="50"/>
                    <a:pt x="25" y="57"/>
                    <a:pt x="20" y="57"/>
                  </a:cubicBezTo>
                  <a:moveTo>
                    <a:pt x="61" y="0"/>
                  </a:moveTo>
                  <a:cubicBezTo>
                    <a:pt x="49" y="0"/>
                    <a:pt x="36" y="6"/>
                    <a:pt x="24" y="17"/>
                  </a:cubicBezTo>
                  <a:cubicBezTo>
                    <a:pt x="6" y="35"/>
                    <a:pt x="0" y="59"/>
                    <a:pt x="12" y="72"/>
                  </a:cubicBezTo>
                  <a:cubicBezTo>
                    <a:pt x="15" y="74"/>
                    <a:pt x="17" y="76"/>
                    <a:pt x="20" y="76"/>
                  </a:cubicBezTo>
                  <a:cubicBezTo>
                    <a:pt x="23" y="76"/>
                    <a:pt x="26" y="74"/>
                    <a:pt x="30" y="72"/>
                  </a:cubicBezTo>
                  <a:cubicBezTo>
                    <a:pt x="28" y="65"/>
                    <a:pt x="27" y="57"/>
                    <a:pt x="31" y="51"/>
                  </a:cubicBezTo>
                  <a:cubicBezTo>
                    <a:pt x="32" y="49"/>
                    <a:pt x="35" y="47"/>
                    <a:pt x="38" y="47"/>
                  </a:cubicBezTo>
                  <a:cubicBezTo>
                    <a:pt x="39" y="47"/>
                    <a:pt x="41" y="48"/>
                    <a:pt x="42" y="49"/>
                  </a:cubicBezTo>
                  <a:cubicBezTo>
                    <a:pt x="44" y="51"/>
                    <a:pt x="45" y="54"/>
                    <a:pt x="46" y="58"/>
                  </a:cubicBezTo>
                  <a:cubicBezTo>
                    <a:pt x="49" y="55"/>
                    <a:pt x="52" y="52"/>
                    <a:pt x="55" y="49"/>
                  </a:cubicBezTo>
                  <a:cubicBezTo>
                    <a:pt x="73" y="31"/>
                    <a:pt x="91" y="20"/>
                    <a:pt x="79" y="7"/>
                  </a:cubicBezTo>
                  <a:cubicBezTo>
                    <a:pt x="74" y="3"/>
                    <a:pt x="68" y="0"/>
                    <a:pt x="61" y="0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99"/>
            <p:cNvSpPr>
              <a:spLocks/>
            </p:cNvSpPr>
            <p:nvPr/>
          </p:nvSpPr>
          <p:spPr bwMode="auto">
            <a:xfrm>
              <a:off x="7072313" y="1646238"/>
              <a:ext cx="42863" cy="55562"/>
            </a:xfrm>
            <a:custGeom>
              <a:avLst/>
              <a:gdLst>
                <a:gd name="T0" fmla="*/ 11 w 19"/>
                <a:gd name="T1" fmla="*/ 0 h 25"/>
                <a:gd name="T2" fmla="*/ 4 w 19"/>
                <a:gd name="T3" fmla="*/ 4 h 25"/>
                <a:gd name="T4" fmla="*/ 3 w 19"/>
                <a:gd name="T5" fmla="*/ 25 h 25"/>
                <a:gd name="T6" fmla="*/ 9 w 19"/>
                <a:gd name="T7" fmla="*/ 20 h 25"/>
                <a:gd name="T8" fmla="*/ 9 w 19"/>
                <a:gd name="T9" fmla="*/ 15 h 25"/>
                <a:gd name="T10" fmla="*/ 10 w 19"/>
                <a:gd name="T11" fmla="*/ 8 h 25"/>
                <a:gd name="T12" fmla="*/ 10 w 19"/>
                <a:gd name="T13" fmla="*/ 8 h 25"/>
                <a:gd name="T14" fmla="*/ 12 w 19"/>
                <a:gd name="T15" fmla="*/ 18 h 25"/>
                <a:gd name="T16" fmla="*/ 19 w 19"/>
                <a:gd name="T17" fmla="*/ 11 h 25"/>
                <a:gd name="T18" fmla="*/ 15 w 19"/>
                <a:gd name="T19" fmla="*/ 2 h 25"/>
                <a:gd name="T20" fmla="*/ 11 w 19"/>
                <a:gd name="T2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25">
                  <a:moveTo>
                    <a:pt x="11" y="0"/>
                  </a:moveTo>
                  <a:cubicBezTo>
                    <a:pt x="8" y="0"/>
                    <a:pt x="5" y="2"/>
                    <a:pt x="4" y="4"/>
                  </a:cubicBezTo>
                  <a:cubicBezTo>
                    <a:pt x="0" y="10"/>
                    <a:pt x="1" y="18"/>
                    <a:pt x="3" y="25"/>
                  </a:cubicBezTo>
                  <a:cubicBezTo>
                    <a:pt x="5" y="24"/>
                    <a:pt x="7" y="22"/>
                    <a:pt x="9" y="20"/>
                  </a:cubicBezTo>
                  <a:cubicBezTo>
                    <a:pt x="9" y="19"/>
                    <a:pt x="9" y="17"/>
                    <a:pt x="9" y="15"/>
                  </a:cubicBezTo>
                  <a:cubicBezTo>
                    <a:pt x="9" y="14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2" y="10"/>
                    <a:pt x="12" y="15"/>
                    <a:pt x="12" y="18"/>
                  </a:cubicBezTo>
                  <a:cubicBezTo>
                    <a:pt x="14" y="16"/>
                    <a:pt x="17" y="13"/>
                    <a:pt x="19" y="11"/>
                  </a:cubicBezTo>
                  <a:cubicBezTo>
                    <a:pt x="18" y="7"/>
                    <a:pt x="17" y="4"/>
                    <a:pt x="15" y="2"/>
                  </a:cubicBezTo>
                  <a:cubicBezTo>
                    <a:pt x="14" y="1"/>
                    <a:pt x="12" y="0"/>
                    <a:pt x="11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00"/>
            <p:cNvSpPr>
              <a:spLocks/>
            </p:cNvSpPr>
            <p:nvPr/>
          </p:nvSpPr>
          <p:spPr bwMode="auto">
            <a:xfrm>
              <a:off x="7207251" y="1768475"/>
              <a:ext cx="82550" cy="68262"/>
            </a:xfrm>
            <a:custGeom>
              <a:avLst/>
              <a:gdLst>
                <a:gd name="T0" fmla="*/ 29 w 37"/>
                <a:gd name="T1" fmla="*/ 0 h 30"/>
                <a:gd name="T2" fmla="*/ 15 w 37"/>
                <a:gd name="T3" fmla="*/ 10 h 30"/>
                <a:gd name="T4" fmla="*/ 4 w 37"/>
                <a:gd name="T5" fmla="*/ 27 h 30"/>
                <a:gd name="T6" fmla="*/ 12 w 37"/>
                <a:gd name="T7" fmla="*/ 30 h 30"/>
                <a:gd name="T8" fmla="*/ 26 w 37"/>
                <a:gd name="T9" fmla="*/ 24 h 30"/>
                <a:gd name="T10" fmla="*/ 32 w 37"/>
                <a:gd name="T11" fmla="*/ 2 h 30"/>
                <a:gd name="T12" fmla="*/ 29 w 37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30">
                  <a:moveTo>
                    <a:pt x="29" y="0"/>
                  </a:moveTo>
                  <a:cubicBezTo>
                    <a:pt x="25" y="0"/>
                    <a:pt x="20" y="5"/>
                    <a:pt x="15" y="10"/>
                  </a:cubicBezTo>
                  <a:cubicBezTo>
                    <a:pt x="7" y="17"/>
                    <a:pt x="0" y="22"/>
                    <a:pt x="4" y="27"/>
                  </a:cubicBezTo>
                  <a:cubicBezTo>
                    <a:pt x="6" y="29"/>
                    <a:pt x="9" y="30"/>
                    <a:pt x="12" y="30"/>
                  </a:cubicBezTo>
                  <a:cubicBezTo>
                    <a:pt x="16" y="30"/>
                    <a:pt x="22" y="28"/>
                    <a:pt x="26" y="24"/>
                  </a:cubicBezTo>
                  <a:cubicBezTo>
                    <a:pt x="34" y="17"/>
                    <a:pt x="37" y="7"/>
                    <a:pt x="32" y="2"/>
                  </a:cubicBezTo>
                  <a:cubicBezTo>
                    <a:pt x="31" y="1"/>
                    <a:pt x="30" y="0"/>
                    <a:pt x="29" y="0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01"/>
            <p:cNvSpPr>
              <a:spLocks/>
            </p:cNvSpPr>
            <p:nvPr/>
          </p:nvSpPr>
          <p:spPr bwMode="auto">
            <a:xfrm>
              <a:off x="7034213" y="1584325"/>
              <a:ext cx="92075" cy="84137"/>
            </a:xfrm>
            <a:custGeom>
              <a:avLst/>
              <a:gdLst>
                <a:gd name="T0" fmla="*/ 28 w 41"/>
                <a:gd name="T1" fmla="*/ 0 h 37"/>
                <a:gd name="T2" fmla="*/ 10 w 41"/>
                <a:gd name="T3" fmla="*/ 9 h 37"/>
                <a:gd name="T4" fmla="*/ 6 w 41"/>
                <a:gd name="T5" fmla="*/ 35 h 37"/>
                <a:gd name="T6" fmla="*/ 10 w 41"/>
                <a:gd name="T7" fmla="*/ 37 h 37"/>
                <a:gd name="T8" fmla="*/ 26 w 41"/>
                <a:gd name="T9" fmla="*/ 23 h 37"/>
                <a:gd name="T10" fmla="*/ 35 w 41"/>
                <a:gd name="T11" fmla="*/ 2 h 37"/>
                <a:gd name="T12" fmla="*/ 28 w 41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37">
                  <a:moveTo>
                    <a:pt x="28" y="0"/>
                  </a:moveTo>
                  <a:cubicBezTo>
                    <a:pt x="22" y="0"/>
                    <a:pt x="15" y="3"/>
                    <a:pt x="10" y="9"/>
                  </a:cubicBezTo>
                  <a:cubicBezTo>
                    <a:pt x="2" y="18"/>
                    <a:pt x="0" y="30"/>
                    <a:pt x="6" y="35"/>
                  </a:cubicBezTo>
                  <a:cubicBezTo>
                    <a:pt x="8" y="36"/>
                    <a:pt x="9" y="37"/>
                    <a:pt x="10" y="37"/>
                  </a:cubicBezTo>
                  <a:cubicBezTo>
                    <a:pt x="15" y="37"/>
                    <a:pt x="20" y="30"/>
                    <a:pt x="26" y="23"/>
                  </a:cubicBezTo>
                  <a:cubicBezTo>
                    <a:pt x="34" y="14"/>
                    <a:pt x="41" y="7"/>
                    <a:pt x="35" y="2"/>
                  </a:cubicBezTo>
                  <a:cubicBezTo>
                    <a:pt x="33" y="0"/>
                    <a:pt x="31" y="0"/>
                    <a:pt x="28" y="0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37" name="Picture 1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2" y="6282033"/>
            <a:ext cx="739175" cy="47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59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5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5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1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9" grpId="0"/>
          <p:bldP spid="42" grpId="0"/>
          <p:bldP spid="55" grpId="0"/>
          <p:bldP spid="57" grpId="0"/>
          <p:bldP spid="64" grpId="0" animBg="1"/>
          <p:bldP spid="65" grpId="0" animBg="1"/>
          <p:bldP spid="66" grpId="0" animBg="1"/>
          <p:bldP spid="67" grpId="0" animBg="1"/>
          <p:bldP spid="7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500"/>
                                            <p:tgtEl>
                                              <p:spTgt spid="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5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1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9" grpId="0"/>
          <p:bldP spid="42" grpId="0"/>
          <p:bldP spid="55" grpId="0"/>
          <p:bldP spid="57" grpId="0"/>
          <p:bldP spid="64" grpId="0" animBg="1"/>
          <p:bldP spid="65" grpId="0" animBg="1"/>
          <p:bldP spid="66" grpId="0" animBg="1"/>
          <p:bldP spid="67" grpId="0" animBg="1"/>
          <p:bldP spid="71" grpId="0"/>
        </p:bldLst>
      </p:timing>
    </mc:Fallback>
  </mc:AlternateContent>
</p:sld>
</file>

<file path=ppt/theme/theme1.xml><?xml version="1.0" encoding="utf-8"?>
<a:theme xmlns:a="http://schemas.openxmlformats.org/drawingml/2006/main" name="Red - Light">
  <a:themeElements>
    <a:clrScheme name="Re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02B20"/>
      </a:accent1>
      <a:accent2>
        <a:srgbClr val="C0392B"/>
      </a:accent2>
      <a:accent3>
        <a:srgbClr val="D55143"/>
      </a:accent3>
      <a:accent4>
        <a:srgbClr val="DC6E62"/>
      </a:accent4>
      <a:accent5>
        <a:srgbClr val="E38A81"/>
      </a:accent5>
      <a:accent6>
        <a:srgbClr val="EDB7B1"/>
      </a:accent6>
      <a:hlink>
        <a:srgbClr val="0563C1"/>
      </a:hlink>
      <a:folHlink>
        <a:srgbClr val="954F72"/>
      </a:folHlink>
    </a:clrScheme>
    <a:fontScheme name="Custom 4">
      <a:majorFont>
        <a:latin typeface="Bebas Neue Regular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Red - Light</Template>
  <TotalTime>1244</TotalTime>
  <Words>428</Words>
  <Application>Microsoft Office PowerPoint</Application>
  <PresentationFormat>Custom</PresentationFormat>
  <Paragraphs>93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Red -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Pricing leaders vs Pricing followers </vt:lpstr>
      <vt:lpstr>PowerPoint Presentation</vt:lpstr>
      <vt:lpstr>PowerPoint Presentation</vt:lpstr>
      <vt:lpstr>Why Price2Spy?</vt:lpstr>
      <vt:lpstr>Reports / Charts</vt:lpstr>
      <vt:lpstr>Reports / Charts</vt:lpstr>
      <vt:lpstr>PowerPoint Presentation</vt:lpstr>
    </vt:vector>
  </TitlesOfParts>
  <Company>Bewarenha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 Dũng</dc:creator>
  <cp:lastModifiedBy>Misha Krunic</cp:lastModifiedBy>
  <cp:revision>96</cp:revision>
  <dcterms:created xsi:type="dcterms:W3CDTF">2015-10-29T09:41:58Z</dcterms:created>
  <dcterms:modified xsi:type="dcterms:W3CDTF">2015-11-24T07:44:48Z</dcterms:modified>
</cp:coreProperties>
</file>